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7" r:id="rId2"/>
    <p:sldMasterId id="2147483653" r:id="rId3"/>
  </p:sldMasterIdLst>
  <p:notesMasterIdLst>
    <p:notesMasterId r:id="rId5"/>
  </p:notesMasterIdLst>
  <p:sldIdLst>
    <p:sldId id="256" r:id="rId4"/>
  </p:sldIdLst>
  <p:sldSz cx="51206400" cy="43891200"/>
  <p:notesSz cx="6858000" cy="9144000"/>
  <p:defaultTextStyle>
    <a:defPPr>
      <a:defRPr lang="en-US"/>
    </a:defPPr>
    <a:lvl1pPr marL="0" algn="l" defTabSz="5433710" rtl="0" eaLnBrk="1" latinLnBrk="0" hangingPunct="1">
      <a:defRPr sz="10700" kern="1200">
        <a:solidFill>
          <a:schemeClr val="tx1"/>
        </a:solidFill>
        <a:latin typeface="+mn-lt"/>
        <a:ea typeface="+mn-ea"/>
        <a:cs typeface="+mn-cs"/>
      </a:defRPr>
    </a:lvl1pPr>
    <a:lvl2pPr marL="2716856" algn="l" defTabSz="5433710" rtl="0" eaLnBrk="1" latinLnBrk="0" hangingPunct="1">
      <a:defRPr sz="10700" kern="1200">
        <a:solidFill>
          <a:schemeClr val="tx1"/>
        </a:solidFill>
        <a:latin typeface="+mn-lt"/>
        <a:ea typeface="+mn-ea"/>
        <a:cs typeface="+mn-cs"/>
      </a:defRPr>
    </a:lvl2pPr>
    <a:lvl3pPr marL="5433710" algn="l" defTabSz="5433710" rtl="0" eaLnBrk="1" latinLnBrk="0" hangingPunct="1">
      <a:defRPr sz="10700" kern="1200">
        <a:solidFill>
          <a:schemeClr val="tx1"/>
        </a:solidFill>
        <a:latin typeface="+mn-lt"/>
        <a:ea typeface="+mn-ea"/>
        <a:cs typeface="+mn-cs"/>
      </a:defRPr>
    </a:lvl3pPr>
    <a:lvl4pPr marL="8150566" algn="l" defTabSz="5433710" rtl="0" eaLnBrk="1" latinLnBrk="0" hangingPunct="1">
      <a:defRPr sz="10700" kern="1200">
        <a:solidFill>
          <a:schemeClr val="tx1"/>
        </a:solidFill>
        <a:latin typeface="+mn-lt"/>
        <a:ea typeface="+mn-ea"/>
        <a:cs typeface="+mn-cs"/>
      </a:defRPr>
    </a:lvl4pPr>
    <a:lvl5pPr marL="10867419" algn="l" defTabSz="5433710" rtl="0" eaLnBrk="1" latinLnBrk="0" hangingPunct="1">
      <a:defRPr sz="10700" kern="1200">
        <a:solidFill>
          <a:schemeClr val="tx1"/>
        </a:solidFill>
        <a:latin typeface="+mn-lt"/>
        <a:ea typeface="+mn-ea"/>
        <a:cs typeface="+mn-cs"/>
      </a:defRPr>
    </a:lvl5pPr>
    <a:lvl6pPr marL="13584274" algn="l" defTabSz="5433710" rtl="0" eaLnBrk="1" latinLnBrk="0" hangingPunct="1">
      <a:defRPr sz="10700" kern="1200">
        <a:solidFill>
          <a:schemeClr val="tx1"/>
        </a:solidFill>
        <a:latin typeface="+mn-lt"/>
        <a:ea typeface="+mn-ea"/>
        <a:cs typeface="+mn-cs"/>
      </a:defRPr>
    </a:lvl6pPr>
    <a:lvl7pPr marL="16301130" algn="l" defTabSz="5433710" rtl="0" eaLnBrk="1" latinLnBrk="0" hangingPunct="1">
      <a:defRPr sz="10700" kern="1200">
        <a:solidFill>
          <a:schemeClr val="tx1"/>
        </a:solidFill>
        <a:latin typeface="+mn-lt"/>
        <a:ea typeface="+mn-ea"/>
        <a:cs typeface="+mn-cs"/>
      </a:defRPr>
    </a:lvl7pPr>
    <a:lvl8pPr marL="19017984" algn="l" defTabSz="5433710" rtl="0" eaLnBrk="1" latinLnBrk="0" hangingPunct="1">
      <a:defRPr sz="10700" kern="1200">
        <a:solidFill>
          <a:schemeClr val="tx1"/>
        </a:solidFill>
        <a:latin typeface="+mn-lt"/>
        <a:ea typeface="+mn-ea"/>
        <a:cs typeface="+mn-cs"/>
      </a:defRPr>
    </a:lvl8pPr>
    <a:lvl9pPr marL="21734840" algn="l" defTabSz="5433710" rtl="0" eaLnBrk="1" latinLnBrk="0" hangingPunct="1">
      <a:defRPr sz="107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3823">
          <p15:clr>
            <a:srgbClr val="A4A3A4"/>
          </p15:clr>
        </p15:guide>
        <p15:guide id="2" orient="horz" pos="40">
          <p15:clr>
            <a:srgbClr val="A4A3A4"/>
          </p15:clr>
        </p15:guide>
        <p15:guide id="3" pos="27370">
          <p15:clr>
            <a:srgbClr val="A4A3A4"/>
          </p15:clr>
        </p15:guide>
        <p15:guide id="4" pos="299">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5FA"/>
    <a:srgbClr val="CDD2DE"/>
    <a:srgbClr val="E3E9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680" autoAdjust="0"/>
    <p:restoredTop sz="98625" autoAdjust="0"/>
  </p:normalViewPr>
  <p:slideViewPr>
    <p:cSldViewPr snapToGrid="0" snapToObjects="1" showGuides="1">
      <p:cViewPr>
        <p:scale>
          <a:sx n="37" d="100"/>
          <a:sy n="37" d="100"/>
        </p:scale>
        <p:origin x="-256" y="1176"/>
      </p:cViewPr>
      <p:guideLst>
        <p:guide orient="horz" pos="27638"/>
        <p:guide pos="31932"/>
        <p:guide pos="428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notesMaster" Target="notesMasters/notesMaster1.xml"/><Relationship Id="rId6" Type="http://schemas.openxmlformats.org/officeDocument/2006/relationships/printerSettings" Target="printerSettings/printerSettings1.bin"/><Relationship Id="rId7" Type="http://schemas.openxmlformats.org/officeDocument/2006/relationships/commentAuthors" Target="commentAuthors.xml"/><Relationship Id="rId8" Type="http://schemas.openxmlformats.org/officeDocument/2006/relationships/presProps" Target="presProps.xml"/><Relationship Id="rId9" Type="http://schemas.openxmlformats.org/officeDocument/2006/relationships/viewProps" Target="viewProps.xml"/><Relationship Id="rId10" Type="http://schemas.openxmlformats.org/officeDocument/2006/relationships/theme" Target="theme/theme1.xml"/><Relationship Id="rId1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6/9/16</a:t>
            </a:fld>
            <a:endParaRPr lang="en-US" dirty="0"/>
          </a:p>
        </p:txBody>
      </p:sp>
      <p:sp>
        <p:nvSpPr>
          <p:cNvPr id="4" name="Slide Image Placeholder 3"/>
          <p:cNvSpPr>
            <a:spLocks noGrp="1" noRot="1" noChangeAspect="1"/>
          </p:cNvSpPr>
          <p:nvPr>
            <p:ph type="sldImg" idx="2"/>
          </p:nvPr>
        </p:nvSpPr>
        <p:spPr>
          <a:xfrm>
            <a:off x="1428750" y="685800"/>
            <a:ext cx="40005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1055639900"/>
      </p:ext>
    </p:extLst>
  </p:cSld>
  <p:clrMap bg1="lt1" tx1="dk1" bg2="lt2" tx2="dk2" accent1="accent1" accent2="accent2" accent3="accent3" accent4="accent4" accent5="accent5" accent6="accent6" hlink="hlink" folHlink="folHlink"/>
  <p:notesStyle>
    <a:lvl1pPr marL="0" algn="l" defTabSz="5433710" rtl="0" eaLnBrk="1" latinLnBrk="0" hangingPunct="1">
      <a:defRPr sz="7200" kern="1200">
        <a:solidFill>
          <a:schemeClr val="tx1"/>
        </a:solidFill>
        <a:latin typeface="+mn-lt"/>
        <a:ea typeface="+mn-ea"/>
        <a:cs typeface="+mn-cs"/>
      </a:defRPr>
    </a:lvl1pPr>
    <a:lvl2pPr marL="2716856" algn="l" defTabSz="5433710" rtl="0" eaLnBrk="1" latinLnBrk="0" hangingPunct="1">
      <a:defRPr sz="7200" kern="1200">
        <a:solidFill>
          <a:schemeClr val="tx1"/>
        </a:solidFill>
        <a:latin typeface="+mn-lt"/>
        <a:ea typeface="+mn-ea"/>
        <a:cs typeface="+mn-cs"/>
      </a:defRPr>
    </a:lvl2pPr>
    <a:lvl3pPr marL="5433710" algn="l" defTabSz="5433710" rtl="0" eaLnBrk="1" latinLnBrk="0" hangingPunct="1">
      <a:defRPr sz="7200" kern="1200">
        <a:solidFill>
          <a:schemeClr val="tx1"/>
        </a:solidFill>
        <a:latin typeface="+mn-lt"/>
        <a:ea typeface="+mn-ea"/>
        <a:cs typeface="+mn-cs"/>
      </a:defRPr>
    </a:lvl3pPr>
    <a:lvl4pPr marL="8150566" algn="l" defTabSz="5433710" rtl="0" eaLnBrk="1" latinLnBrk="0" hangingPunct="1">
      <a:defRPr sz="7200" kern="1200">
        <a:solidFill>
          <a:schemeClr val="tx1"/>
        </a:solidFill>
        <a:latin typeface="+mn-lt"/>
        <a:ea typeface="+mn-ea"/>
        <a:cs typeface="+mn-cs"/>
      </a:defRPr>
    </a:lvl4pPr>
    <a:lvl5pPr marL="10867419" algn="l" defTabSz="5433710" rtl="0" eaLnBrk="1" latinLnBrk="0" hangingPunct="1">
      <a:defRPr sz="7200" kern="1200">
        <a:solidFill>
          <a:schemeClr val="tx1"/>
        </a:solidFill>
        <a:latin typeface="+mn-lt"/>
        <a:ea typeface="+mn-ea"/>
        <a:cs typeface="+mn-cs"/>
      </a:defRPr>
    </a:lvl5pPr>
    <a:lvl6pPr marL="13584274" algn="l" defTabSz="5433710" rtl="0" eaLnBrk="1" latinLnBrk="0" hangingPunct="1">
      <a:defRPr sz="7200" kern="1200">
        <a:solidFill>
          <a:schemeClr val="tx1"/>
        </a:solidFill>
        <a:latin typeface="+mn-lt"/>
        <a:ea typeface="+mn-ea"/>
        <a:cs typeface="+mn-cs"/>
      </a:defRPr>
    </a:lvl6pPr>
    <a:lvl7pPr marL="16301130" algn="l" defTabSz="5433710" rtl="0" eaLnBrk="1" latinLnBrk="0" hangingPunct="1">
      <a:defRPr sz="7200" kern="1200">
        <a:solidFill>
          <a:schemeClr val="tx1"/>
        </a:solidFill>
        <a:latin typeface="+mn-lt"/>
        <a:ea typeface="+mn-ea"/>
        <a:cs typeface="+mn-cs"/>
      </a:defRPr>
    </a:lvl7pPr>
    <a:lvl8pPr marL="19017984" algn="l" defTabSz="5433710" rtl="0" eaLnBrk="1" latinLnBrk="0" hangingPunct="1">
      <a:defRPr sz="7200" kern="1200">
        <a:solidFill>
          <a:schemeClr val="tx1"/>
        </a:solidFill>
        <a:latin typeface="+mn-lt"/>
        <a:ea typeface="+mn-ea"/>
        <a:cs typeface="+mn-cs"/>
      </a:defRPr>
    </a:lvl8pPr>
    <a:lvl9pPr marL="21734840" algn="l" defTabSz="5433710" rtl="0" eaLnBrk="1" latinLnBrk="0" hangingPunct="1">
      <a:defRPr sz="7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0" y="685800"/>
            <a:ext cx="40005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6A1A87D-CAF7-4BDC-A0D3-C0DBEDE81619}" type="slidenum">
              <a:rPr lang="en-US" smtClean="0"/>
              <a:pPr/>
              <a:t>1</a:t>
            </a:fld>
            <a:endParaRPr lang="en-US" dirty="0"/>
          </a:p>
        </p:txBody>
      </p:sp>
    </p:spTree>
    <p:extLst>
      <p:ext uri="{BB962C8B-B14F-4D97-AF65-F5344CB8AC3E}">
        <p14:creationId xmlns:p14="http://schemas.microsoft.com/office/powerpoint/2010/main" val="22857472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53774" y="22042085"/>
            <a:ext cx="9672793" cy="713008"/>
          </a:xfrm>
          <a:prstGeom prst="rect">
            <a:avLst/>
          </a:prstGeom>
        </p:spPr>
        <p:txBody>
          <a:bodyPr wrap="square" lIns="132076" tIns="132076" rIns="132076" bIns="132076">
            <a:spAutoFit/>
          </a:bodyPr>
          <a:lstStyle>
            <a:lvl1pPr marL="0" indent="0">
              <a:buNone/>
              <a:defRPr sz="2900">
                <a:solidFill>
                  <a:schemeClr val="accent5">
                    <a:lumMod val="50000"/>
                  </a:schemeClr>
                </a:solidFill>
                <a:latin typeface="Times New Roman" panose="02020603050405020304" pitchFamily="18" charset="0"/>
                <a:cs typeface="Times New Roman" panose="02020603050405020304" pitchFamily="18" charset="0"/>
              </a:defRPr>
            </a:lvl1pPr>
            <a:lvl2pPr marL="1839537" indent="-707515">
              <a:defRPr sz="3000">
                <a:latin typeface="Trebuchet MS" pitchFamily="34" charset="0"/>
              </a:defRPr>
            </a:lvl2pPr>
            <a:lvl3pPr marL="2547051" indent="-707515">
              <a:defRPr sz="3000">
                <a:latin typeface="Trebuchet MS" pitchFamily="34" charset="0"/>
              </a:defRPr>
            </a:lvl3pPr>
            <a:lvl4pPr marL="3325318" indent="-778267">
              <a:defRPr sz="3000">
                <a:latin typeface="Trebuchet MS" pitchFamily="34" charset="0"/>
              </a:defRPr>
            </a:lvl4pPr>
            <a:lvl5pPr marL="3891329" indent="-566011">
              <a:defRPr sz="3000">
                <a:latin typeface="Trebuchet MS" pitchFamily="34" charset="0"/>
              </a:defRPr>
            </a:lvl5pPr>
          </a:lstStyle>
          <a:p>
            <a:pPr lvl="0"/>
            <a:r>
              <a:rPr lang="en-US" dirty="0" smtClean="0"/>
              <a:t>Type in or paste your text here</a:t>
            </a:r>
            <a:endParaRPr lang="en-US" dirty="0"/>
          </a:p>
        </p:txBody>
      </p:sp>
      <p:sp>
        <p:nvSpPr>
          <p:cNvPr id="6" name="Text Placeholder 5"/>
          <p:cNvSpPr>
            <a:spLocks noGrp="1"/>
          </p:cNvSpPr>
          <p:nvPr>
            <p:ph type="body" sz="quarter" idx="11" hasCustomPrompt="1"/>
          </p:nvPr>
        </p:nvSpPr>
        <p:spPr>
          <a:xfrm>
            <a:off x="511102" y="7140063"/>
            <a:ext cx="9672793" cy="844170"/>
          </a:xfrm>
          <a:prstGeom prst="rect">
            <a:avLst/>
          </a:prstGeom>
          <a:noFill/>
        </p:spPr>
        <p:txBody>
          <a:bodyPr wrap="square" lIns="113203" tIns="113203" rIns="113203" bIns="113203" anchor="ctr" anchorCtr="0">
            <a:spAutoFit/>
          </a:bodyPr>
          <a:lstStyle>
            <a:lvl1pPr marL="0" indent="0" algn="ctr">
              <a:buNone/>
              <a:defRPr sz="4000" b="1" u="sng" baseline="0">
                <a:solidFill>
                  <a:schemeClr val="accent5">
                    <a:lumMod val="50000"/>
                  </a:schemeClr>
                </a:solidFill>
              </a:defRPr>
            </a:lvl1pPr>
          </a:lstStyle>
          <a:p>
            <a:pPr lvl="0"/>
            <a:r>
              <a:rPr lang="en-US" dirty="0" smtClean="0"/>
              <a:t>(click to edit) INTRODUCTION or ABSTRACT</a:t>
            </a:r>
            <a:endParaRPr lang="en-US" dirty="0"/>
          </a:p>
        </p:txBody>
      </p:sp>
      <p:sp>
        <p:nvSpPr>
          <p:cNvPr id="20" name="Text Placeholder 5"/>
          <p:cNvSpPr>
            <a:spLocks noGrp="1"/>
          </p:cNvSpPr>
          <p:nvPr>
            <p:ph type="body" sz="quarter" idx="20" hasCustomPrompt="1"/>
          </p:nvPr>
        </p:nvSpPr>
        <p:spPr>
          <a:xfrm>
            <a:off x="10650287" y="7140063"/>
            <a:ext cx="9647502" cy="844170"/>
          </a:xfrm>
          <a:prstGeom prst="rect">
            <a:avLst/>
          </a:prstGeom>
          <a:noFill/>
        </p:spPr>
        <p:txBody>
          <a:bodyPr wrap="square" lIns="113203" tIns="113203" rIns="113203" bIns="113203" anchor="ctr" anchorCtr="0">
            <a:spAutoFit/>
          </a:bodyPr>
          <a:lstStyle>
            <a:lvl1pPr marL="0" indent="0" algn="ctr">
              <a:buNone/>
              <a:defRPr sz="4000" b="1" u="sng" baseline="0">
                <a:solidFill>
                  <a:schemeClr val="accent5">
                    <a:lumMod val="50000"/>
                  </a:schemeClr>
                </a:solidFill>
              </a:defRPr>
            </a:lvl1pPr>
          </a:lstStyle>
          <a:p>
            <a:pPr lvl="0"/>
            <a:r>
              <a:rPr lang="en-US" dirty="0" smtClean="0"/>
              <a:t>(click to edit)  OBJECTIVES</a:t>
            </a:r>
            <a:endParaRPr lang="en-US" dirty="0"/>
          </a:p>
        </p:txBody>
      </p:sp>
      <p:sp>
        <p:nvSpPr>
          <p:cNvPr id="21" name="Text Placeholder 3"/>
          <p:cNvSpPr>
            <a:spLocks noGrp="1"/>
          </p:cNvSpPr>
          <p:nvPr>
            <p:ph type="body" sz="quarter" idx="21" hasCustomPrompt="1"/>
          </p:nvPr>
        </p:nvSpPr>
        <p:spPr>
          <a:xfrm>
            <a:off x="511102" y="8201433"/>
            <a:ext cx="9672793" cy="713008"/>
          </a:xfrm>
          <a:prstGeom prst="rect">
            <a:avLst/>
          </a:prstGeom>
        </p:spPr>
        <p:txBody>
          <a:bodyPr wrap="square" lIns="132076" tIns="132076" rIns="132076" bIns="132076">
            <a:spAutoFit/>
          </a:bodyPr>
          <a:lstStyle>
            <a:lvl1pPr marL="0" indent="0">
              <a:buNone/>
              <a:defRPr sz="2900">
                <a:solidFill>
                  <a:schemeClr val="accent5">
                    <a:lumMod val="50000"/>
                  </a:schemeClr>
                </a:solidFill>
                <a:latin typeface="Times New Roman" panose="02020603050405020304" pitchFamily="18" charset="0"/>
                <a:cs typeface="Times New Roman" panose="02020603050405020304" pitchFamily="18" charset="0"/>
              </a:defRPr>
            </a:lvl1pPr>
            <a:lvl2pPr marL="1839537" indent="-707515">
              <a:defRPr sz="3000">
                <a:latin typeface="Trebuchet MS" pitchFamily="34" charset="0"/>
              </a:defRPr>
            </a:lvl2pPr>
            <a:lvl3pPr marL="2547051" indent="-707515">
              <a:defRPr sz="3000">
                <a:latin typeface="Trebuchet MS" pitchFamily="34" charset="0"/>
              </a:defRPr>
            </a:lvl3pPr>
            <a:lvl4pPr marL="3325318" indent="-778267">
              <a:defRPr sz="3000">
                <a:latin typeface="Trebuchet MS" pitchFamily="34" charset="0"/>
              </a:defRPr>
            </a:lvl4pPr>
            <a:lvl5pPr marL="3891329" indent="-566011">
              <a:defRPr sz="3000">
                <a:latin typeface="Trebuchet MS" pitchFamily="34" charset="0"/>
              </a:defRPr>
            </a:lvl5pPr>
          </a:lstStyle>
          <a:p>
            <a:pPr lvl="0"/>
            <a:r>
              <a:rPr lang="en-US" dirty="0" smtClean="0"/>
              <a:t>Type in or paste your text here</a:t>
            </a:r>
            <a:endParaRPr lang="en-US" dirty="0"/>
          </a:p>
        </p:txBody>
      </p:sp>
      <p:sp>
        <p:nvSpPr>
          <p:cNvPr id="22" name="Text Placeholder 5"/>
          <p:cNvSpPr>
            <a:spLocks noGrp="1"/>
          </p:cNvSpPr>
          <p:nvPr>
            <p:ph type="body" sz="quarter" idx="22" hasCustomPrompt="1"/>
          </p:nvPr>
        </p:nvSpPr>
        <p:spPr>
          <a:xfrm>
            <a:off x="553774" y="21030833"/>
            <a:ext cx="9672793" cy="844170"/>
          </a:xfrm>
          <a:prstGeom prst="rect">
            <a:avLst/>
          </a:prstGeom>
          <a:noFill/>
        </p:spPr>
        <p:txBody>
          <a:bodyPr wrap="square" lIns="113203" tIns="113203" rIns="113203" bIns="113203" anchor="ctr" anchorCtr="0">
            <a:spAutoFit/>
          </a:bodyPr>
          <a:lstStyle>
            <a:lvl1pPr marL="0" indent="0" algn="ctr">
              <a:buNone/>
              <a:defRPr sz="4000" b="1" u="sng" baseline="0">
                <a:solidFill>
                  <a:schemeClr val="accent5">
                    <a:lumMod val="50000"/>
                  </a:schemeClr>
                </a:solidFill>
              </a:defRPr>
            </a:lvl1pPr>
          </a:lstStyle>
          <a:p>
            <a:pPr lvl="0"/>
            <a:r>
              <a:rPr lang="en-US" dirty="0" smtClean="0"/>
              <a:t>(click to edit)  MATERIALS &amp; METHODS</a:t>
            </a:r>
            <a:endParaRPr lang="en-US" dirty="0"/>
          </a:p>
        </p:txBody>
      </p:sp>
      <p:sp>
        <p:nvSpPr>
          <p:cNvPr id="23" name="Text Placeholder 3"/>
          <p:cNvSpPr>
            <a:spLocks noGrp="1"/>
          </p:cNvSpPr>
          <p:nvPr>
            <p:ph type="body" sz="quarter" idx="23" hasCustomPrompt="1"/>
          </p:nvPr>
        </p:nvSpPr>
        <p:spPr>
          <a:xfrm>
            <a:off x="20771945" y="8151317"/>
            <a:ext cx="9654080" cy="713008"/>
          </a:xfrm>
          <a:prstGeom prst="rect">
            <a:avLst/>
          </a:prstGeom>
        </p:spPr>
        <p:txBody>
          <a:bodyPr wrap="square" lIns="132076" tIns="132076" rIns="132076" bIns="132076">
            <a:spAutoFit/>
          </a:bodyPr>
          <a:lstStyle>
            <a:lvl1pPr marL="0" indent="0">
              <a:buNone/>
              <a:defRPr sz="2900">
                <a:solidFill>
                  <a:schemeClr val="accent5">
                    <a:lumMod val="50000"/>
                  </a:schemeClr>
                </a:solidFill>
                <a:latin typeface="Times New Roman" panose="02020603050405020304" pitchFamily="18" charset="0"/>
                <a:cs typeface="Times New Roman" panose="02020603050405020304" pitchFamily="18" charset="0"/>
              </a:defRPr>
            </a:lvl1pPr>
            <a:lvl2pPr marL="1839537" indent="-707515">
              <a:defRPr sz="3000">
                <a:latin typeface="Trebuchet MS" pitchFamily="34" charset="0"/>
              </a:defRPr>
            </a:lvl2pPr>
            <a:lvl3pPr marL="2547051" indent="-707515">
              <a:defRPr sz="3000">
                <a:latin typeface="Trebuchet MS" pitchFamily="34" charset="0"/>
              </a:defRPr>
            </a:lvl3pPr>
            <a:lvl4pPr marL="3325318" indent="-778267">
              <a:defRPr sz="3000">
                <a:latin typeface="Trebuchet MS" pitchFamily="34" charset="0"/>
              </a:defRPr>
            </a:lvl4pPr>
            <a:lvl5pPr marL="3891329" indent="-566011">
              <a:defRPr sz="3000">
                <a:latin typeface="Trebuchet MS" pitchFamily="34" charset="0"/>
              </a:defRPr>
            </a:lvl5pPr>
          </a:lstStyle>
          <a:p>
            <a:pPr lvl="0"/>
            <a:r>
              <a:rPr lang="en-US" dirty="0" smtClean="0"/>
              <a:t>Type in or paste your text here</a:t>
            </a:r>
            <a:endParaRPr lang="en-US" dirty="0"/>
          </a:p>
        </p:txBody>
      </p:sp>
      <p:sp>
        <p:nvSpPr>
          <p:cNvPr id="24" name="Text Placeholder 5"/>
          <p:cNvSpPr>
            <a:spLocks noGrp="1"/>
          </p:cNvSpPr>
          <p:nvPr>
            <p:ph type="body" sz="quarter" idx="24" hasCustomPrompt="1"/>
          </p:nvPr>
        </p:nvSpPr>
        <p:spPr>
          <a:xfrm>
            <a:off x="20764181" y="7140063"/>
            <a:ext cx="9654080" cy="844170"/>
          </a:xfrm>
          <a:prstGeom prst="rect">
            <a:avLst/>
          </a:prstGeom>
          <a:noFill/>
        </p:spPr>
        <p:txBody>
          <a:bodyPr wrap="square" lIns="113203" tIns="113203" rIns="113203" bIns="113203" anchor="ctr" anchorCtr="0">
            <a:spAutoFit/>
          </a:bodyPr>
          <a:lstStyle>
            <a:lvl1pPr marL="0" indent="0" algn="ctr">
              <a:buNone/>
              <a:defRPr sz="4000" b="1" u="sng" baseline="0">
                <a:solidFill>
                  <a:schemeClr val="accent5">
                    <a:lumMod val="50000"/>
                  </a:schemeClr>
                </a:solidFill>
              </a:defRPr>
            </a:lvl1pPr>
          </a:lstStyle>
          <a:p>
            <a:pPr lvl="0"/>
            <a:r>
              <a:rPr lang="en-US" dirty="0" smtClean="0"/>
              <a:t>(click to edit)  RESULTS</a:t>
            </a:r>
            <a:endParaRPr lang="en-US" dirty="0"/>
          </a:p>
        </p:txBody>
      </p:sp>
      <p:sp>
        <p:nvSpPr>
          <p:cNvPr id="25" name="Text Placeholder 5"/>
          <p:cNvSpPr>
            <a:spLocks noGrp="1"/>
          </p:cNvSpPr>
          <p:nvPr>
            <p:ph type="body" sz="quarter" idx="25" hasCustomPrompt="1"/>
          </p:nvPr>
        </p:nvSpPr>
        <p:spPr>
          <a:xfrm>
            <a:off x="41005126" y="7140063"/>
            <a:ext cx="9651207" cy="844170"/>
          </a:xfrm>
          <a:prstGeom prst="rect">
            <a:avLst/>
          </a:prstGeom>
          <a:noFill/>
        </p:spPr>
        <p:txBody>
          <a:bodyPr wrap="square" lIns="113203" tIns="113203" rIns="113203" bIns="113203" anchor="ctr" anchorCtr="0">
            <a:spAutoFit/>
          </a:bodyPr>
          <a:lstStyle>
            <a:lvl1pPr marL="0" indent="0" algn="ctr">
              <a:buNone/>
              <a:defRPr sz="4000" b="1" u="sng" baseline="0">
                <a:solidFill>
                  <a:schemeClr val="accent5">
                    <a:lumMod val="50000"/>
                  </a:schemeClr>
                </a:solidFill>
              </a:defRPr>
            </a:lvl1pPr>
          </a:lstStyle>
          <a:p>
            <a:pPr lvl="0"/>
            <a:r>
              <a:rPr lang="en-US" dirty="0" smtClean="0"/>
              <a:t>(click to edit)  CONCLUSIONS</a:t>
            </a:r>
            <a:endParaRPr lang="en-US" dirty="0"/>
          </a:p>
        </p:txBody>
      </p:sp>
      <p:sp>
        <p:nvSpPr>
          <p:cNvPr id="26" name="Text Placeholder 3"/>
          <p:cNvSpPr>
            <a:spLocks noGrp="1"/>
          </p:cNvSpPr>
          <p:nvPr>
            <p:ph type="body" sz="quarter" idx="26" hasCustomPrompt="1"/>
          </p:nvPr>
        </p:nvSpPr>
        <p:spPr>
          <a:xfrm>
            <a:off x="41005124" y="8214377"/>
            <a:ext cx="9651207" cy="713008"/>
          </a:xfrm>
          <a:prstGeom prst="rect">
            <a:avLst/>
          </a:prstGeom>
        </p:spPr>
        <p:txBody>
          <a:bodyPr wrap="square" lIns="132076" tIns="132076" rIns="132076" bIns="132076">
            <a:spAutoFit/>
          </a:bodyPr>
          <a:lstStyle>
            <a:lvl1pPr marL="0" indent="0">
              <a:buNone/>
              <a:defRPr sz="2900">
                <a:solidFill>
                  <a:schemeClr val="accent5">
                    <a:lumMod val="50000"/>
                  </a:schemeClr>
                </a:solidFill>
                <a:latin typeface="Times New Roman" panose="02020603050405020304" pitchFamily="18" charset="0"/>
                <a:cs typeface="Times New Roman" panose="02020603050405020304" pitchFamily="18" charset="0"/>
              </a:defRPr>
            </a:lvl1pPr>
            <a:lvl2pPr marL="1839537" indent="-707515">
              <a:defRPr sz="3000">
                <a:latin typeface="Trebuchet MS" pitchFamily="34" charset="0"/>
              </a:defRPr>
            </a:lvl2pPr>
            <a:lvl3pPr marL="2547051" indent="-707515">
              <a:defRPr sz="3000">
                <a:latin typeface="Trebuchet MS" pitchFamily="34" charset="0"/>
              </a:defRPr>
            </a:lvl3pPr>
            <a:lvl4pPr marL="3325318" indent="-778267">
              <a:defRPr sz="3000">
                <a:latin typeface="Trebuchet MS" pitchFamily="34" charset="0"/>
              </a:defRPr>
            </a:lvl4pPr>
            <a:lvl5pPr marL="3891329" indent="-566011">
              <a:defRPr sz="3000">
                <a:latin typeface="Trebuchet MS" pitchFamily="34" charset="0"/>
              </a:defRPr>
            </a:lvl5pPr>
          </a:lstStyle>
          <a:p>
            <a:pPr lvl="0"/>
            <a:r>
              <a:rPr lang="en-US" dirty="0" smtClean="0"/>
              <a:t>Type in or paste your text here</a:t>
            </a:r>
            <a:endParaRPr lang="en-US" dirty="0"/>
          </a:p>
        </p:txBody>
      </p:sp>
      <p:sp>
        <p:nvSpPr>
          <p:cNvPr id="27" name="Text Placeholder 5"/>
          <p:cNvSpPr>
            <a:spLocks noGrp="1"/>
          </p:cNvSpPr>
          <p:nvPr>
            <p:ph type="body" sz="quarter" idx="27" hasCustomPrompt="1"/>
          </p:nvPr>
        </p:nvSpPr>
        <p:spPr>
          <a:xfrm>
            <a:off x="41005124" y="19197395"/>
            <a:ext cx="9651207" cy="844170"/>
          </a:xfrm>
          <a:prstGeom prst="rect">
            <a:avLst/>
          </a:prstGeom>
          <a:noFill/>
        </p:spPr>
        <p:txBody>
          <a:bodyPr wrap="square" lIns="113203" tIns="113203" rIns="113203" bIns="113203" anchor="ctr" anchorCtr="0">
            <a:spAutoFit/>
          </a:bodyPr>
          <a:lstStyle>
            <a:lvl1pPr marL="0" indent="0" algn="ctr">
              <a:buNone/>
              <a:defRPr sz="4000" b="1" u="sng" baseline="0">
                <a:solidFill>
                  <a:schemeClr val="accent5">
                    <a:lumMod val="50000"/>
                  </a:schemeClr>
                </a:solidFill>
              </a:defRPr>
            </a:lvl1pPr>
          </a:lstStyle>
          <a:p>
            <a:pPr lvl="0"/>
            <a:r>
              <a:rPr lang="en-US" dirty="0" smtClean="0"/>
              <a:t>(click to edit)  REFERENCES</a:t>
            </a:r>
            <a:endParaRPr lang="en-US" dirty="0"/>
          </a:p>
        </p:txBody>
      </p:sp>
      <p:sp>
        <p:nvSpPr>
          <p:cNvPr id="28" name="Text Placeholder 3"/>
          <p:cNvSpPr>
            <a:spLocks noGrp="1"/>
          </p:cNvSpPr>
          <p:nvPr>
            <p:ph type="body" sz="quarter" idx="28" hasCustomPrompt="1"/>
          </p:nvPr>
        </p:nvSpPr>
        <p:spPr>
          <a:xfrm>
            <a:off x="41005125" y="20208647"/>
            <a:ext cx="9651206" cy="713008"/>
          </a:xfrm>
          <a:prstGeom prst="rect">
            <a:avLst/>
          </a:prstGeom>
        </p:spPr>
        <p:txBody>
          <a:bodyPr wrap="square" lIns="132076" tIns="132076" rIns="132076" bIns="132076">
            <a:spAutoFit/>
          </a:bodyPr>
          <a:lstStyle>
            <a:lvl1pPr marL="0" indent="0">
              <a:buNone/>
              <a:defRPr sz="2900">
                <a:solidFill>
                  <a:schemeClr val="accent5">
                    <a:lumMod val="50000"/>
                  </a:schemeClr>
                </a:solidFill>
                <a:latin typeface="Times New Roman" panose="02020603050405020304" pitchFamily="18" charset="0"/>
                <a:cs typeface="Times New Roman" panose="02020603050405020304" pitchFamily="18" charset="0"/>
              </a:defRPr>
            </a:lvl1pPr>
            <a:lvl2pPr marL="1839537" indent="-707515">
              <a:defRPr sz="3000">
                <a:latin typeface="Trebuchet MS" pitchFamily="34" charset="0"/>
              </a:defRPr>
            </a:lvl2pPr>
            <a:lvl3pPr marL="2547051" indent="-707515">
              <a:defRPr sz="3000">
                <a:latin typeface="Trebuchet MS" pitchFamily="34" charset="0"/>
              </a:defRPr>
            </a:lvl3pPr>
            <a:lvl4pPr marL="3325318" indent="-778267">
              <a:defRPr sz="3000">
                <a:latin typeface="Trebuchet MS" pitchFamily="34" charset="0"/>
              </a:defRPr>
            </a:lvl4pPr>
            <a:lvl5pPr marL="3891329" indent="-566011">
              <a:defRPr sz="3000">
                <a:latin typeface="Trebuchet MS" pitchFamily="34" charset="0"/>
              </a:defRPr>
            </a:lvl5pPr>
          </a:lstStyle>
          <a:p>
            <a:pPr lvl="0"/>
            <a:r>
              <a:rPr lang="en-US" dirty="0" smtClean="0"/>
              <a:t>Type in or paste your text here</a:t>
            </a:r>
            <a:endParaRPr lang="en-US" dirty="0"/>
          </a:p>
        </p:txBody>
      </p:sp>
      <p:sp>
        <p:nvSpPr>
          <p:cNvPr id="29" name="Text Placeholder 5"/>
          <p:cNvSpPr>
            <a:spLocks noGrp="1"/>
          </p:cNvSpPr>
          <p:nvPr>
            <p:ph type="body" sz="quarter" idx="29" hasCustomPrompt="1"/>
          </p:nvPr>
        </p:nvSpPr>
        <p:spPr>
          <a:xfrm>
            <a:off x="41005125" y="33078451"/>
            <a:ext cx="9651206" cy="1459723"/>
          </a:xfrm>
          <a:prstGeom prst="rect">
            <a:avLst/>
          </a:prstGeom>
          <a:noFill/>
        </p:spPr>
        <p:txBody>
          <a:bodyPr wrap="square" lIns="113203" tIns="113203" rIns="113203" bIns="113203" anchor="ctr" anchorCtr="0">
            <a:spAutoFit/>
          </a:bodyPr>
          <a:lstStyle>
            <a:lvl1pPr marL="0" indent="0" algn="ctr">
              <a:buNone/>
              <a:defRPr sz="4000" b="1" u="sng" baseline="0">
                <a:solidFill>
                  <a:schemeClr val="accent5">
                    <a:lumMod val="50000"/>
                  </a:schemeClr>
                </a:solidFill>
              </a:defRPr>
            </a:lvl1pPr>
          </a:lstStyle>
          <a:p>
            <a:pPr lvl="0"/>
            <a:r>
              <a:rPr lang="en-US" dirty="0" smtClean="0"/>
              <a:t>(click to edit)  ACKNOWLEDGEMENTS  or  CONTACT</a:t>
            </a:r>
            <a:endParaRPr lang="en-US" dirty="0"/>
          </a:p>
        </p:txBody>
      </p:sp>
      <p:sp>
        <p:nvSpPr>
          <p:cNvPr id="30" name="Text Placeholder 3"/>
          <p:cNvSpPr>
            <a:spLocks noGrp="1"/>
          </p:cNvSpPr>
          <p:nvPr>
            <p:ph type="body" sz="quarter" idx="30" hasCustomPrompt="1"/>
          </p:nvPr>
        </p:nvSpPr>
        <p:spPr>
          <a:xfrm>
            <a:off x="41005124" y="34397481"/>
            <a:ext cx="9651207" cy="713008"/>
          </a:xfrm>
          <a:prstGeom prst="rect">
            <a:avLst/>
          </a:prstGeom>
        </p:spPr>
        <p:txBody>
          <a:bodyPr wrap="square" lIns="132076" tIns="132076" rIns="132076" bIns="132076">
            <a:spAutoFit/>
          </a:bodyPr>
          <a:lstStyle>
            <a:lvl1pPr marL="0" indent="0">
              <a:buNone/>
              <a:defRPr sz="2900">
                <a:solidFill>
                  <a:schemeClr val="accent5">
                    <a:lumMod val="50000"/>
                  </a:schemeClr>
                </a:solidFill>
                <a:latin typeface="Times New Roman" panose="02020603050405020304" pitchFamily="18" charset="0"/>
                <a:cs typeface="Times New Roman" panose="02020603050405020304" pitchFamily="18" charset="0"/>
              </a:defRPr>
            </a:lvl1pPr>
            <a:lvl2pPr marL="1839537" indent="-707515">
              <a:defRPr sz="3000">
                <a:latin typeface="Trebuchet MS" pitchFamily="34" charset="0"/>
              </a:defRPr>
            </a:lvl2pPr>
            <a:lvl3pPr marL="2547051" indent="-707515">
              <a:defRPr sz="3000">
                <a:latin typeface="Trebuchet MS" pitchFamily="34" charset="0"/>
              </a:defRPr>
            </a:lvl3pPr>
            <a:lvl4pPr marL="3325318" indent="-778267">
              <a:defRPr sz="3000">
                <a:latin typeface="Trebuchet MS" pitchFamily="34" charset="0"/>
              </a:defRPr>
            </a:lvl4pPr>
            <a:lvl5pPr marL="3891329" indent="-566011">
              <a:defRPr sz="3000">
                <a:latin typeface="Trebuchet MS" pitchFamily="34" charset="0"/>
              </a:defRPr>
            </a:lvl5pPr>
          </a:lstStyle>
          <a:p>
            <a:pPr lvl="0"/>
            <a:r>
              <a:rPr lang="en-US" dirty="0" smtClean="0"/>
              <a:t>Type in or paste your text here</a:t>
            </a:r>
            <a:endParaRPr lang="en-US" dirty="0"/>
          </a:p>
        </p:txBody>
      </p:sp>
      <p:sp>
        <p:nvSpPr>
          <p:cNvPr id="60" name="Text Placeholder 3"/>
          <p:cNvSpPr>
            <a:spLocks noGrp="1"/>
          </p:cNvSpPr>
          <p:nvPr>
            <p:ph type="body" sz="quarter" idx="96" hasCustomPrompt="1"/>
          </p:nvPr>
        </p:nvSpPr>
        <p:spPr>
          <a:xfrm>
            <a:off x="10656084" y="8214377"/>
            <a:ext cx="9649903" cy="713008"/>
          </a:xfrm>
          <a:prstGeom prst="rect">
            <a:avLst/>
          </a:prstGeom>
        </p:spPr>
        <p:txBody>
          <a:bodyPr wrap="square" lIns="132076" tIns="132076" rIns="132076" bIns="132076">
            <a:spAutoFit/>
          </a:bodyPr>
          <a:lstStyle>
            <a:lvl1pPr marL="0" indent="0">
              <a:buNone/>
              <a:defRPr sz="2900">
                <a:solidFill>
                  <a:schemeClr val="accent5">
                    <a:lumMod val="50000"/>
                  </a:schemeClr>
                </a:solidFill>
                <a:latin typeface="Times New Roman" panose="02020603050405020304" pitchFamily="18" charset="0"/>
                <a:cs typeface="Times New Roman" panose="02020603050405020304" pitchFamily="18" charset="0"/>
              </a:defRPr>
            </a:lvl1pPr>
            <a:lvl2pPr marL="1839537" indent="-707515">
              <a:defRPr sz="3000">
                <a:latin typeface="Trebuchet MS" pitchFamily="34" charset="0"/>
              </a:defRPr>
            </a:lvl2pPr>
            <a:lvl3pPr marL="2547051" indent="-707515">
              <a:defRPr sz="3000">
                <a:latin typeface="Trebuchet MS" pitchFamily="34" charset="0"/>
              </a:defRPr>
            </a:lvl3pPr>
            <a:lvl4pPr marL="3325318" indent="-778267">
              <a:defRPr sz="3000">
                <a:latin typeface="Trebuchet MS" pitchFamily="34" charset="0"/>
              </a:defRPr>
            </a:lvl4pPr>
            <a:lvl5pPr marL="3891329" indent="-566011">
              <a:defRPr sz="3000">
                <a:latin typeface="Trebuchet MS" pitchFamily="34" charset="0"/>
              </a:defRPr>
            </a:lvl5pPr>
          </a:lstStyle>
          <a:p>
            <a:pPr lvl="0"/>
            <a:r>
              <a:rPr lang="en-US" dirty="0" smtClean="0"/>
              <a:t>Type in or paste your text here</a:t>
            </a:r>
            <a:endParaRPr lang="en-US" dirty="0"/>
          </a:p>
        </p:txBody>
      </p:sp>
      <p:sp>
        <p:nvSpPr>
          <p:cNvPr id="76" name="Text Placeholder 3"/>
          <p:cNvSpPr>
            <a:spLocks noGrp="1"/>
          </p:cNvSpPr>
          <p:nvPr>
            <p:ph type="body" sz="quarter" idx="136" hasCustomPrompt="1"/>
          </p:nvPr>
        </p:nvSpPr>
        <p:spPr>
          <a:xfrm>
            <a:off x="30872822" y="8151317"/>
            <a:ext cx="9654080" cy="713008"/>
          </a:xfrm>
          <a:prstGeom prst="rect">
            <a:avLst/>
          </a:prstGeom>
        </p:spPr>
        <p:txBody>
          <a:bodyPr wrap="square" lIns="132076" tIns="132076" rIns="132076" bIns="132076">
            <a:spAutoFit/>
          </a:bodyPr>
          <a:lstStyle>
            <a:lvl1pPr marL="0" indent="0">
              <a:buNone/>
              <a:defRPr sz="2900">
                <a:solidFill>
                  <a:schemeClr val="accent5">
                    <a:lumMod val="50000"/>
                  </a:schemeClr>
                </a:solidFill>
                <a:latin typeface="Times New Roman" panose="02020603050405020304" pitchFamily="18" charset="0"/>
                <a:cs typeface="Times New Roman" panose="02020603050405020304" pitchFamily="18" charset="0"/>
              </a:defRPr>
            </a:lvl1pPr>
            <a:lvl2pPr marL="1839537" indent="-707515">
              <a:defRPr sz="3000">
                <a:latin typeface="Trebuchet MS" pitchFamily="34" charset="0"/>
              </a:defRPr>
            </a:lvl2pPr>
            <a:lvl3pPr marL="2547051" indent="-707515">
              <a:defRPr sz="3000">
                <a:latin typeface="Trebuchet MS" pitchFamily="34" charset="0"/>
              </a:defRPr>
            </a:lvl3pPr>
            <a:lvl4pPr marL="3325318" indent="-778267">
              <a:defRPr sz="3000">
                <a:latin typeface="Trebuchet MS" pitchFamily="34" charset="0"/>
              </a:defRPr>
            </a:lvl4pPr>
            <a:lvl5pPr marL="3891329" indent="-566011">
              <a:defRPr sz="3000">
                <a:latin typeface="Trebuchet MS" pitchFamily="34" charset="0"/>
              </a:defRPr>
            </a:lvl5pPr>
          </a:lstStyle>
          <a:p>
            <a:pPr lvl="0"/>
            <a:r>
              <a:rPr lang="en-US" dirty="0" smtClean="0"/>
              <a:t>Type in or paste your text here</a:t>
            </a:r>
            <a:endParaRPr lang="en-US" dirty="0"/>
          </a:p>
        </p:txBody>
      </p:sp>
      <p:sp>
        <p:nvSpPr>
          <p:cNvPr id="77" name="Text Placeholder 5"/>
          <p:cNvSpPr>
            <a:spLocks noGrp="1"/>
          </p:cNvSpPr>
          <p:nvPr>
            <p:ph type="body" sz="quarter" idx="137" hasCustomPrompt="1"/>
          </p:nvPr>
        </p:nvSpPr>
        <p:spPr>
          <a:xfrm>
            <a:off x="30884654" y="7140063"/>
            <a:ext cx="9654080" cy="844170"/>
          </a:xfrm>
          <a:prstGeom prst="rect">
            <a:avLst/>
          </a:prstGeom>
          <a:noFill/>
        </p:spPr>
        <p:txBody>
          <a:bodyPr wrap="square" lIns="113203" tIns="113203" rIns="113203" bIns="113203" anchor="ctr" anchorCtr="0">
            <a:spAutoFit/>
          </a:bodyPr>
          <a:lstStyle>
            <a:lvl1pPr marL="0" indent="0" algn="ctr">
              <a:buNone/>
              <a:defRPr sz="4000" b="1" u="sng" baseline="0">
                <a:solidFill>
                  <a:schemeClr val="accent5">
                    <a:lumMod val="50000"/>
                  </a:schemeClr>
                </a:solidFill>
              </a:defRPr>
            </a:lvl1pPr>
          </a:lstStyle>
          <a:p>
            <a:pPr lvl="0"/>
            <a:r>
              <a:rPr lang="en-US" dirty="0" smtClean="0"/>
              <a:t>(click to edit)  RESULTS</a:t>
            </a:r>
            <a:endParaRPr lang="en-US" dirty="0"/>
          </a:p>
        </p:txBody>
      </p:sp>
      <p:sp>
        <p:nvSpPr>
          <p:cNvPr id="57" name="Text Placeholder 76"/>
          <p:cNvSpPr>
            <a:spLocks noGrp="1"/>
          </p:cNvSpPr>
          <p:nvPr>
            <p:ph type="body" sz="quarter" idx="161" hasCustomPrompt="1"/>
          </p:nvPr>
        </p:nvSpPr>
        <p:spPr>
          <a:xfrm>
            <a:off x="6096000" y="2929659"/>
            <a:ext cx="39014400" cy="1927978"/>
          </a:xfrm>
          <a:prstGeom prst="rect">
            <a:avLst/>
          </a:prstGeom>
        </p:spPr>
        <p:txBody>
          <a:bodyPr lIns="132076" tIns="66038" rIns="132076" bIns="66038">
            <a:normAutofit/>
          </a:bodyPr>
          <a:lstStyle>
            <a:lvl1pPr marL="0" indent="0" algn="ctr">
              <a:buFontTx/>
              <a:buNone/>
              <a:defRPr sz="6900">
                <a:solidFill>
                  <a:schemeClr val="accent5">
                    <a:lumMod val="50000"/>
                  </a:schemeClr>
                </a:solidFill>
              </a:defRPr>
            </a:lvl1pPr>
            <a:lvl2pPr>
              <a:buFontTx/>
              <a:buNone/>
              <a:defRPr sz="10400"/>
            </a:lvl2pPr>
            <a:lvl3pPr>
              <a:buFontTx/>
              <a:buNone/>
              <a:defRPr sz="10400"/>
            </a:lvl3pPr>
            <a:lvl4pPr>
              <a:buFontTx/>
              <a:buNone/>
              <a:defRPr sz="10400"/>
            </a:lvl4pPr>
            <a:lvl5pPr>
              <a:buFontTx/>
              <a:buNone/>
              <a:defRPr sz="10400"/>
            </a:lvl5pPr>
          </a:lstStyle>
          <a:p>
            <a:pPr lvl="0"/>
            <a:r>
              <a:rPr lang="en-US" dirty="0" smtClean="0"/>
              <a:t>Click here to add authors</a:t>
            </a:r>
            <a:endParaRPr lang="en-US" dirty="0"/>
          </a:p>
        </p:txBody>
      </p:sp>
      <p:sp>
        <p:nvSpPr>
          <p:cNvPr id="58" name="Text Placeholder 76"/>
          <p:cNvSpPr>
            <a:spLocks noGrp="1"/>
          </p:cNvSpPr>
          <p:nvPr>
            <p:ph type="body" sz="quarter" idx="195" hasCustomPrompt="1"/>
          </p:nvPr>
        </p:nvSpPr>
        <p:spPr>
          <a:xfrm>
            <a:off x="6096000" y="4857639"/>
            <a:ext cx="39014400" cy="1269110"/>
          </a:xfrm>
          <a:prstGeom prst="rect">
            <a:avLst/>
          </a:prstGeom>
        </p:spPr>
        <p:txBody>
          <a:bodyPr lIns="132076" tIns="66038" rIns="132076" bIns="66038">
            <a:normAutofit/>
          </a:bodyPr>
          <a:lstStyle>
            <a:lvl1pPr marL="0" indent="0" algn="ctr">
              <a:buFontTx/>
              <a:buNone/>
              <a:defRPr sz="5200">
                <a:solidFill>
                  <a:schemeClr val="accent5">
                    <a:lumMod val="50000"/>
                  </a:schemeClr>
                </a:solidFill>
              </a:defRPr>
            </a:lvl1pPr>
            <a:lvl2pPr>
              <a:buFontTx/>
              <a:buNone/>
              <a:defRPr sz="10400"/>
            </a:lvl2pPr>
            <a:lvl3pPr>
              <a:buFontTx/>
              <a:buNone/>
              <a:defRPr sz="10400"/>
            </a:lvl3pPr>
            <a:lvl4pPr>
              <a:buFontTx/>
              <a:buNone/>
              <a:defRPr sz="10400"/>
            </a:lvl4pPr>
            <a:lvl5pPr>
              <a:buFontTx/>
              <a:buNone/>
              <a:defRPr sz="10400"/>
            </a:lvl5pPr>
          </a:lstStyle>
          <a:p>
            <a:pPr lvl="0"/>
            <a:r>
              <a:rPr lang="en-US" dirty="0" smtClean="0"/>
              <a:t>Click here to add affiliations</a:t>
            </a:r>
            <a:endParaRPr lang="en-US" dirty="0"/>
          </a:p>
        </p:txBody>
      </p:sp>
      <p:sp>
        <p:nvSpPr>
          <p:cNvPr id="59" name="Text Placeholder 76"/>
          <p:cNvSpPr>
            <a:spLocks noGrp="1"/>
          </p:cNvSpPr>
          <p:nvPr>
            <p:ph type="body" sz="quarter" idx="196" hasCustomPrompt="1"/>
          </p:nvPr>
        </p:nvSpPr>
        <p:spPr>
          <a:xfrm>
            <a:off x="6096000" y="360268"/>
            <a:ext cx="39014400" cy="2569392"/>
          </a:xfrm>
          <a:prstGeom prst="rect">
            <a:avLst/>
          </a:prstGeom>
        </p:spPr>
        <p:txBody>
          <a:bodyPr lIns="132076" tIns="66038" rIns="132076" bIns="66038">
            <a:normAutofit/>
          </a:bodyPr>
          <a:lstStyle>
            <a:lvl1pPr marL="0" indent="0" algn="ctr">
              <a:buFontTx/>
              <a:buNone/>
              <a:defRPr sz="9500" b="1">
                <a:solidFill>
                  <a:schemeClr val="accent5">
                    <a:lumMod val="50000"/>
                  </a:schemeClr>
                </a:solidFill>
              </a:defRPr>
            </a:lvl1pPr>
            <a:lvl2pPr>
              <a:buFontTx/>
              <a:buNone/>
              <a:defRPr sz="10400"/>
            </a:lvl2pPr>
            <a:lvl3pPr>
              <a:buFontTx/>
              <a:buNone/>
              <a:defRPr sz="10400"/>
            </a:lvl3pPr>
            <a:lvl4pPr>
              <a:buFontTx/>
              <a:buNone/>
              <a:defRPr sz="10400"/>
            </a:lvl4pPr>
            <a:lvl5pPr>
              <a:buFontTx/>
              <a:buNone/>
              <a:defRPr sz="10400"/>
            </a:lvl5pPr>
          </a:lstStyle>
          <a:p>
            <a:pPr lvl="0"/>
            <a:r>
              <a:rPr lang="en-US" dirty="0" smtClean="0"/>
              <a:t>Click here to add title</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 3 columns">
    <p:spTree>
      <p:nvGrpSpPr>
        <p:cNvPr id="1" name=""/>
        <p:cNvGrpSpPr/>
        <p:nvPr/>
      </p:nvGrpSpPr>
      <p:grpSpPr>
        <a:xfrm>
          <a:off x="0" y="0"/>
          <a:ext cx="0" cy="0"/>
          <a:chOff x="0" y="0"/>
          <a:chExt cx="0" cy="0"/>
        </a:xfrm>
      </p:grpSpPr>
      <p:sp>
        <p:nvSpPr>
          <p:cNvPr id="59" name="Text Placeholder 3"/>
          <p:cNvSpPr>
            <a:spLocks noGrp="1"/>
          </p:cNvSpPr>
          <p:nvPr>
            <p:ph type="body" sz="quarter" idx="10" hasCustomPrompt="1"/>
          </p:nvPr>
        </p:nvSpPr>
        <p:spPr>
          <a:xfrm>
            <a:off x="553774" y="22042085"/>
            <a:ext cx="9672793" cy="713008"/>
          </a:xfrm>
          <a:prstGeom prst="rect">
            <a:avLst/>
          </a:prstGeom>
        </p:spPr>
        <p:txBody>
          <a:bodyPr wrap="square" lIns="132076" tIns="132076" rIns="132076" bIns="132076">
            <a:spAutoFit/>
          </a:bodyPr>
          <a:lstStyle>
            <a:lvl1pPr marL="0" indent="0">
              <a:buNone/>
              <a:defRPr sz="2900">
                <a:solidFill>
                  <a:schemeClr val="accent5">
                    <a:lumMod val="50000"/>
                  </a:schemeClr>
                </a:solidFill>
                <a:latin typeface="Times New Roman" panose="02020603050405020304" pitchFamily="18" charset="0"/>
                <a:cs typeface="Times New Roman" panose="02020603050405020304" pitchFamily="18" charset="0"/>
              </a:defRPr>
            </a:lvl1pPr>
            <a:lvl2pPr marL="1839537" indent="-707515">
              <a:defRPr sz="3000">
                <a:latin typeface="Trebuchet MS" pitchFamily="34" charset="0"/>
              </a:defRPr>
            </a:lvl2pPr>
            <a:lvl3pPr marL="2547051" indent="-707515">
              <a:defRPr sz="3000">
                <a:latin typeface="Trebuchet MS" pitchFamily="34" charset="0"/>
              </a:defRPr>
            </a:lvl3pPr>
            <a:lvl4pPr marL="3325318" indent="-778267">
              <a:defRPr sz="3000">
                <a:latin typeface="Trebuchet MS" pitchFamily="34" charset="0"/>
              </a:defRPr>
            </a:lvl4pPr>
            <a:lvl5pPr marL="3891329" indent="-566011">
              <a:defRPr sz="3000">
                <a:latin typeface="Trebuchet MS" pitchFamily="34" charset="0"/>
              </a:defRPr>
            </a:lvl5pPr>
          </a:lstStyle>
          <a:p>
            <a:pPr lvl="0"/>
            <a:r>
              <a:rPr lang="en-US" dirty="0" smtClean="0"/>
              <a:t>Type in or paste your text here</a:t>
            </a:r>
            <a:endParaRPr lang="en-US" dirty="0"/>
          </a:p>
        </p:txBody>
      </p:sp>
      <p:sp>
        <p:nvSpPr>
          <p:cNvPr id="62" name="Text Placeholder 5"/>
          <p:cNvSpPr>
            <a:spLocks noGrp="1"/>
          </p:cNvSpPr>
          <p:nvPr>
            <p:ph type="body" sz="quarter" idx="11" hasCustomPrompt="1"/>
          </p:nvPr>
        </p:nvSpPr>
        <p:spPr>
          <a:xfrm>
            <a:off x="553774" y="7213215"/>
            <a:ext cx="9672793" cy="844170"/>
          </a:xfrm>
          <a:prstGeom prst="rect">
            <a:avLst/>
          </a:prstGeom>
          <a:noFill/>
        </p:spPr>
        <p:txBody>
          <a:bodyPr wrap="square" lIns="113203" tIns="113203" rIns="113203" bIns="113203" anchor="ctr" anchorCtr="0">
            <a:spAutoFit/>
          </a:bodyPr>
          <a:lstStyle>
            <a:lvl1pPr marL="0" indent="0" algn="ctr">
              <a:buNone/>
              <a:defRPr sz="4000" b="1" u="sng" baseline="0">
                <a:solidFill>
                  <a:schemeClr val="accent5">
                    <a:lumMod val="50000"/>
                  </a:schemeClr>
                </a:solidFill>
              </a:defRPr>
            </a:lvl1pPr>
          </a:lstStyle>
          <a:p>
            <a:pPr lvl="0"/>
            <a:r>
              <a:rPr lang="en-US" dirty="0" smtClean="0"/>
              <a:t>(click to edit) INTRODUCTION or ABSTRACT</a:t>
            </a:r>
            <a:endParaRPr lang="en-US" dirty="0"/>
          </a:p>
        </p:txBody>
      </p:sp>
      <p:sp>
        <p:nvSpPr>
          <p:cNvPr id="70" name="Text Placeholder 5"/>
          <p:cNvSpPr>
            <a:spLocks noGrp="1"/>
          </p:cNvSpPr>
          <p:nvPr>
            <p:ph type="body" sz="quarter" idx="20" hasCustomPrompt="1"/>
          </p:nvPr>
        </p:nvSpPr>
        <p:spPr>
          <a:xfrm>
            <a:off x="553774" y="33373285"/>
            <a:ext cx="9647502" cy="844170"/>
          </a:xfrm>
          <a:prstGeom prst="rect">
            <a:avLst/>
          </a:prstGeom>
          <a:noFill/>
        </p:spPr>
        <p:txBody>
          <a:bodyPr wrap="square" lIns="113203" tIns="113203" rIns="113203" bIns="113203" anchor="ctr" anchorCtr="0">
            <a:spAutoFit/>
          </a:bodyPr>
          <a:lstStyle>
            <a:lvl1pPr marL="0" indent="0" algn="ctr">
              <a:buNone/>
              <a:defRPr sz="4000" b="1" u="sng" baseline="0">
                <a:solidFill>
                  <a:schemeClr val="accent5">
                    <a:lumMod val="50000"/>
                  </a:schemeClr>
                </a:solidFill>
              </a:defRPr>
            </a:lvl1pPr>
          </a:lstStyle>
          <a:p>
            <a:pPr lvl="0"/>
            <a:r>
              <a:rPr lang="en-US" dirty="0" smtClean="0"/>
              <a:t>(click to edit)  OBJECTIVES</a:t>
            </a:r>
            <a:endParaRPr lang="en-US" dirty="0"/>
          </a:p>
        </p:txBody>
      </p:sp>
      <p:sp>
        <p:nvSpPr>
          <p:cNvPr id="71" name="Text Placeholder 3"/>
          <p:cNvSpPr>
            <a:spLocks noGrp="1"/>
          </p:cNvSpPr>
          <p:nvPr>
            <p:ph type="body" sz="quarter" idx="21" hasCustomPrompt="1"/>
          </p:nvPr>
        </p:nvSpPr>
        <p:spPr>
          <a:xfrm>
            <a:off x="30892288" y="8297619"/>
            <a:ext cx="9672793" cy="713008"/>
          </a:xfrm>
          <a:prstGeom prst="rect">
            <a:avLst/>
          </a:prstGeom>
        </p:spPr>
        <p:txBody>
          <a:bodyPr wrap="square" lIns="132076" tIns="132076" rIns="132076" bIns="132076">
            <a:spAutoFit/>
          </a:bodyPr>
          <a:lstStyle>
            <a:lvl1pPr marL="0" indent="0">
              <a:buNone/>
              <a:defRPr sz="2900">
                <a:solidFill>
                  <a:schemeClr val="accent5">
                    <a:lumMod val="50000"/>
                  </a:schemeClr>
                </a:solidFill>
                <a:latin typeface="Times New Roman" panose="02020603050405020304" pitchFamily="18" charset="0"/>
                <a:cs typeface="Times New Roman" panose="02020603050405020304" pitchFamily="18" charset="0"/>
              </a:defRPr>
            </a:lvl1pPr>
            <a:lvl2pPr marL="1839537" indent="-707515">
              <a:defRPr sz="3000">
                <a:latin typeface="Trebuchet MS" pitchFamily="34" charset="0"/>
              </a:defRPr>
            </a:lvl2pPr>
            <a:lvl3pPr marL="2547051" indent="-707515">
              <a:defRPr sz="3000">
                <a:latin typeface="Trebuchet MS" pitchFamily="34" charset="0"/>
              </a:defRPr>
            </a:lvl3pPr>
            <a:lvl4pPr marL="3325318" indent="-778267">
              <a:defRPr sz="3000">
                <a:latin typeface="Trebuchet MS" pitchFamily="34" charset="0"/>
              </a:defRPr>
            </a:lvl4pPr>
            <a:lvl5pPr marL="3891329" indent="-566011">
              <a:defRPr sz="3000">
                <a:latin typeface="Trebuchet MS" pitchFamily="34" charset="0"/>
              </a:defRPr>
            </a:lvl5pPr>
          </a:lstStyle>
          <a:p>
            <a:pPr lvl="0"/>
            <a:r>
              <a:rPr lang="en-US" dirty="0" smtClean="0"/>
              <a:t>Type in or paste your text here</a:t>
            </a:r>
            <a:endParaRPr lang="en-US" dirty="0"/>
          </a:p>
        </p:txBody>
      </p:sp>
      <p:sp>
        <p:nvSpPr>
          <p:cNvPr id="73" name="Text Placeholder 5"/>
          <p:cNvSpPr>
            <a:spLocks noGrp="1"/>
          </p:cNvSpPr>
          <p:nvPr>
            <p:ph type="body" sz="quarter" idx="22" hasCustomPrompt="1"/>
          </p:nvPr>
        </p:nvSpPr>
        <p:spPr>
          <a:xfrm>
            <a:off x="553774" y="21030833"/>
            <a:ext cx="9672793" cy="844170"/>
          </a:xfrm>
          <a:prstGeom prst="rect">
            <a:avLst/>
          </a:prstGeom>
          <a:noFill/>
        </p:spPr>
        <p:txBody>
          <a:bodyPr wrap="square" lIns="113203" tIns="113203" rIns="113203" bIns="113203" anchor="ctr" anchorCtr="0">
            <a:spAutoFit/>
          </a:bodyPr>
          <a:lstStyle>
            <a:lvl1pPr marL="0" indent="0" algn="ctr">
              <a:buNone/>
              <a:defRPr sz="4000" b="1" u="sng" baseline="0">
                <a:solidFill>
                  <a:schemeClr val="accent5">
                    <a:lumMod val="50000"/>
                  </a:schemeClr>
                </a:solidFill>
              </a:defRPr>
            </a:lvl1pPr>
          </a:lstStyle>
          <a:p>
            <a:pPr lvl="0"/>
            <a:r>
              <a:rPr lang="en-US" dirty="0" smtClean="0"/>
              <a:t>(click to edit)  MATERIALS &amp; METHODS</a:t>
            </a:r>
            <a:endParaRPr lang="en-US" dirty="0"/>
          </a:p>
        </p:txBody>
      </p:sp>
      <p:sp>
        <p:nvSpPr>
          <p:cNvPr id="76" name="Text Placeholder 5"/>
          <p:cNvSpPr>
            <a:spLocks noGrp="1"/>
          </p:cNvSpPr>
          <p:nvPr>
            <p:ph type="body" sz="quarter" idx="24" hasCustomPrompt="1"/>
          </p:nvPr>
        </p:nvSpPr>
        <p:spPr>
          <a:xfrm>
            <a:off x="10684861" y="7213215"/>
            <a:ext cx="29861970" cy="844170"/>
          </a:xfrm>
          <a:prstGeom prst="rect">
            <a:avLst/>
          </a:prstGeom>
          <a:noFill/>
        </p:spPr>
        <p:txBody>
          <a:bodyPr wrap="square" lIns="113203" tIns="113203" rIns="113203" bIns="113203" anchor="ctr" anchorCtr="0">
            <a:spAutoFit/>
          </a:bodyPr>
          <a:lstStyle>
            <a:lvl1pPr marL="0" indent="0" algn="ctr">
              <a:buNone/>
              <a:defRPr sz="4000" b="1" u="sng" baseline="0">
                <a:solidFill>
                  <a:schemeClr val="accent5">
                    <a:lumMod val="50000"/>
                  </a:schemeClr>
                </a:solidFill>
              </a:defRPr>
            </a:lvl1pPr>
          </a:lstStyle>
          <a:p>
            <a:pPr lvl="0"/>
            <a:r>
              <a:rPr lang="en-US" dirty="0" smtClean="0"/>
              <a:t>(click to edit)  RESULTS</a:t>
            </a:r>
            <a:endParaRPr lang="en-US" dirty="0"/>
          </a:p>
        </p:txBody>
      </p:sp>
      <p:sp>
        <p:nvSpPr>
          <p:cNvPr id="105" name="Text Placeholder 5"/>
          <p:cNvSpPr>
            <a:spLocks noGrp="1"/>
          </p:cNvSpPr>
          <p:nvPr>
            <p:ph type="body" sz="quarter" idx="25" hasCustomPrompt="1"/>
          </p:nvPr>
        </p:nvSpPr>
        <p:spPr>
          <a:xfrm>
            <a:off x="41005126" y="7213215"/>
            <a:ext cx="9651207" cy="844170"/>
          </a:xfrm>
          <a:prstGeom prst="rect">
            <a:avLst/>
          </a:prstGeom>
          <a:noFill/>
        </p:spPr>
        <p:txBody>
          <a:bodyPr wrap="square" lIns="113203" tIns="113203" rIns="113203" bIns="113203" anchor="ctr" anchorCtr="0">
            <a:spAutoFit/>
          </a:bodyPr>
          <a:lstStyle>
            <a:lvl1pPr marL="0" indent="0" algn="ctr">
              <a:buNone/>
              <a:defRPr sz="4000" b="1" u="sng" baseline="0">
                <a:solidFill>
                  <a:schemeClr val="accent5">
                    <a:lumMod val="50000"/>
                  </a:schemeClr>
                </a:solidFill>
              </a:defRPr>
            </a:lvl1pPr>
          </a:lstStyle>
          <a:p>
            <a:pPr lvl="0"/>
            <a:r>
              <a:rPr lang="en-US" dirty="0" smtClean="0"/>
              <a:t>(click to edit)  CONCLUSIONS</a:t>
            </a:r>
            <a:endParaRPr lang="en-US" dirty="0"/>
          </a:p>
        </p:txBody>
      </p:sp>
      <p:sp>
        <p:nvSpPr>
          <p:cNvPr id="106" name="Text Placeholder 3"/>
          <p:cNvSpPr>
            <a:spLocks noGrp="1"/>
          </p:cNvSpPr>
          <p:nvPr>
            <p:ph type="body" sz="quarter" idx="26" hasCustomPrompt="1"/>
          </p:nvPr>
        </p:nvSpPr>
        <p:spPr>
          <a:xfrm>
            <a:off x="41005126" y="8297619"/>
            <a:ext cx="9651207" cy="713008"/>
          </a:xfrm>
          <a:prstGeom prst="rect">
            <a:avLst/>
          </a:prstGeom>
        </p:spPr>
        <p:txBody>
          <a:bodyPr wrap="square" lIns="132076" tIns="132076" rIns="132076" bIns="132076">
            <a:spAutoFit/>
          </a:bodyPr>
          <a:lstStyle>
            <a:lvl1pPr marL="0" indent="0">
              <a:buNone/>
              <a:defRPr sz="2900">
                <a:solidFill>
                  <a:schemeClr val="accent5">
                    <a:lumMod val="50000"/>
                  </a:schemeClr>
                </a:solidFill>
                <a:latin typeface="Times New Roman" panose="02020603050405020304" pitchFamily="18" charset="0"/>
                <a:cs typeface="Times New Roman" panose="02020603050405020304" pitchFamily="18" charset="0"/>
              </a:defRPr>
            </a:lvl1pPr>
            <a:lvl2pPr marL="1839537" indent="-707515">
              <a:defRPr sz="3000">
                <a:latin typeface="Trebuchet MS" pitchFamily="34" charset="0"/>
              </a:defRPr>
            </a:lvl2pPr>
            <a:lvl3pPr marL="2547051" indent="-707515">
              <a:defRPr sz="3000">
                <a:latin typeface="Trebuchet MS" pitchFamily="34" charset="0"/>
              </a:defRPr>
            </a:lvl3pPr>
            <a:lvl4pPr marL="3325318" indent="-778267">
              <a:defRPr sz="3000">
                <a:latin typeface="Trebuchet MS" pitchFamily="34" charset="0"/>
              </a:defRPr>
            </a:lvl4pPr>
            <a:lvl5pPr marL="3891329" indent="-566011">
              <a:defRPr sz="3000">
                <a:latin typeface="Trebuchet MS" pitchFamily="34" charset="0"/>
              </a:defRPr>
            </a:lvl5pPr>
          </a:lstStyle>
          <a:p>
            <a:pPr lvl="0"/>
            <a:r>
              <a:rPr lang="en-US" dirty="0" smtClean="0"/>
              <a:t>Type in or paste your text here</a:t>
            </a:r>
            <a:endParaRPr lang="en-US" dirty="0"/>
          </a:p>
        </p:txBody>
      </p:sp>
      <p:sp>
        <p:nvSpPr>
          <p:cNvPr id="107" name="Text Placeholder 5"/>
          <p:cNvSpPr>
            <a:spLocks noGrp="1"/>
          </p:cNvSpPr>
          <p:nvPr>
            <p:ph type="body" sz="quarter" idx="27" hasCustomPrompt="1"/>
          </p:nvPr>
        </p:nvSpPr>
        <p:spPr>
          <a:xfrm>
            <a:off x="41005126" y="19197395"/>
            <a:ext cx="9651207" cy="844170"/>
          </a:xfrm>
          <a:prstGeom prst="rect">
            <a:avLst/>
          </a:prstGeom>
          <a:noFill/>
        </p:spPr>
        <p:txBody>
          <a:bodyPr wrap="square" lIns="113203" tIns="113203" rIns="113203" bIns="113203" anchor="ctr" anchorCtr="0">
            <a:spAutoFit/>
          </a:bodyPr>
          <a:lstStyle>
            <a:lvl1pPr marL="0" indent="0" algn="ctr">
              <a:buNone/>
              <a:defRPr sz="4000" b="1" u="sng" baseline="0">
                <a:solidFill>
                  <a:schemeClr val="accent5">
                    <a:lumMod val="50000"/>
                  </a:schemeClr>
                </a:solidFill>
              </a:defRPr>
            </a:lvl1pPr>
          </a:lstStyle>
          <a:p>
            <a:pPr lvl="0"/>
            <a:r>
              <a:rPr lang="en-US" dirty="0" smtClean="0"/>
              <a:t>(click to edit)  REFERENCES</a:t>
            </a:r>
            <a:endParaRPr lang="en-US" dirty="0"/>
          </a:p>
        </p:txBody>
      </p:sp>
      <p:sp>
        <p:nvSpPr>
          <p:cNvPr id="108" name="Text Placeholder 3"/>
          <p:cNvSpPr>
            <a:spLocks noGrp="1"/>
          </p:cNvSpPr>
          <p:nvPr>
            <p:ph type="body" sz="quarter" idx="28" hasCustomPrompt="1"/>
          </p:nvPr>
        </p:nvSpPr>
        <p:spPr>
          <a:xfrm>
            <a:off x="41005125" y="20208647"/>
            <a:ext cx="9651206" cy="713008"/>
          </a:xfrm>
          <a:prstGeom prst="rect">
            <a:avLst/>
          </a:prstGeom>
        </p:spPr>
        <p:txBody>
          <a:bodyPr wrap="square" lIns="132076" tIns="132076" rIns="132076" bIns="132076">
            <a:spAutoFit/>
          </a:bodyPr>
          <a:lstStyle>
            <a:lvl1pPr marL="0" indent="0">
              <a:buNone/>
              <a:defRPr sz="2900">
                <a:solidFill>
                  <a:schemeClr val="accent5">
                    <a:lumMod val="50000"/>
                  </a:schemeClr>
                </a:solidFill>
                <a:latin typeface="Times New Roman" panose="02020603050405020304" pitchFamily="18" charset="0"/>
                <a:cs typeface="Times New Roman" panose="02020603050405020304" pitchFamily="18" charset="0"/>
              </a:defRPr>
            </a:lvl1pPr>
            <a:lvl2pPr marL="1839537" indent="-707515">
              <a:defRPr sz="3000">
                <a:latin typeface="Trebuchet MS" pitchFamily="34" charset="0"/>
              </a:defRPr>
            </a:lvl2pPr>
            <a:lvl3pPr marL="2547051" indent="-707515">
              <a:defRPr sz="3000">
                <a:latin typeface="Trebuchet MS" pitchFamily="34" charset="0"/>
              </a:defRPr>
            </a:lvl3pPr>
            <a:lvl4pPr marL="3325318" indent="-778267">
              <a:defRPr sz="3000">
                <a:latin typeface="Trebuchet MS" pitchFamily="34" charset="0"/>
              </a:defRPr>
            </a:lvl4pPr>
            <a:lvl5pPr marL="3891329" indent="-566011">
              <a:defRPr sz="3000">
                <a:latin typeface="Trebuchet MS" pitchFamily="34" charset="0"/>
              </a:defRPr>
            </a:lvl5pPr>
          </a:lstStyle>
          <a:p>
            <a:pPr lvl="0"/>
            <a:r>
              <a:rPr lang="en-US" dirty="0" smtClean="0"/>
              <a:t>Type in or paste your text here</a:t>
            </a:r>
            <a:endParaRPr lang="en-US" dirty="0"/>
          </a:p>
        </p:txBody>
      </p:sp>
      <p:sp>
        <p:nvSpPr>
          <p:cNvPr id="109" name="Text Placeholder 5"/>
          <p:cNvSpPr>
            <a:spLocks noGrp="1"/>
          </p:cNvSpPr>
          <p:nvPr>
            <p:ph type="body" sz="quarter" idx="29" hasCustomPrompt="1"/>
          </p:nvPr>
        </p:nvSpPr>
        <p:spPr>
          <a:xfrm>
            <a:off x="41005125" y="33078451"/>
            <a:ext cx="9651206" cy="1459723"/>
          </a:xfrm>
          <a:prstGeom prst="rect">
            <a:avLst/>
          </a:prstGeom>
          <a:noFill/>
        </p:spPr>
        <p:txBody>
          <a:bodyPr wrap="square" lIns="113203" tIns="113203" rIns="113203" bIns="113203" anchor="ctr" anchorCtr="0">
            <a:spAutoFit/>
          </a:bodyPr>
          <a:lstStyle>
            <a:lvl1pPr marL="0" indent="0" algn="ctr">
              <a:buNone/>
              <a:defRPr sz="4000" b="1" u="sng" baseline="0">
                <a:solidFill>
                  <a:schemeClr val="accent5">
                    <a:lumMod val="50000"/>
                  </a:schemeClr>
                </a:solidFill>
              </a:defRPr>
            </a:lvl1pPr>
          </a:lstStyle>
          <a:p>
            <a:pPr lvl="0"/>
            <a:r>
              <a:rPr lang="en-US" dirty="0" smtClean="0"/>
              <a:t>(click to edit)  ACKNOWLEDGEMENTS  or  CONTACT</a:t>
            </a:r>
            <a:endParaRPr lang="en-US" dirty="0"/>
          </a:p>
        </p:txBody>
      </p:sp>
      <p:sp>
        <p:nvSpPr>
          <p:cNvPr id="110" name="Text Placeholder 3"/>
          <p:cNvSpPr>
            <a:spLocks noGrp="1"/>
          </p:cNvSpPr>
          <p:nvPr>
            <p:ph type="body" sz="quarter" idx="30" hasCustomPrompt="1"/>
          </p:nvPr>
        </p:nvSpPr>
        <p:spPr>
          <a:xfrm>
            <a:off x="41005126" y="34397481"/>
            <a:ext cx="9651207" cy="713008"/>
          </a:xfrm>
          <a:prstGeom prst="rect">
            <a:avLst/>
          </a:prstGeom>
        </p:spPr>
        <p:txBody>
          <a:bodyPr wrap="square" lIns="132076" tIns="132076" rIns="132076" bIns="132076">
            <a:spAutoFit/>
          </a:bodyPr>
          <a:lstStyle>
            <a:lvl1pPr marL="0" indent="0">
              <a:buNone/>
              <a:defRPr sz="2900">
                <a:solidFill>
                  <a:schemeClr val="accent5">
                    <a:lumMod val="50000"/>
                  </a:schemeClr>
                </a:solidFill>
                <a:latin typeface="Times New Roman" panose="02020603050405020304" pitchFamily="18" charset="0"/>
                <a:cs typeface="Times New Roman" panose="02020603050405020304" pitchFamily="18" charset="0"/>
              </a:defRPr>
            </a:lvl1pPr>
            <a:lvl2pPr marL="1839537" indent="-707515">
              <a:defRPr sz="3000">
                <a:latin typeface="Trebuchet MS" pitchFamily="34" charset="0"/>
              </a:defRPr>
            </a:lvl2pPr>
            <a:lvl3pPr marL="2547051" indent="-707515">
              <a:defRPr sz="3000">
                <a:latin typeface="Trebuchet MS" pitchFamily="34" charset="0"/>
              </a:defRPr>
            </a:lvl3pPr>
            <a:lvl4pPr marL="3325318" indent="-778267">
              <a:defRPr sz="3000">
                <a:latin typeface="Trebuchet MS" pitchFamily="34" charset="0"/>
              </a:defRPr>
            </a:lvl4pPr>
            <a:lvl5pPr marL="3891329" indent="-566011">
              <a:defRPr sz="3000">
                <a:latin typeface="Trebuchet MS" pitchFamily="34" charset="0"/>
              </a:defRPr>
            </a:lvl5pPr>
          </a:lstStyle>
          <a:p>
            <a:pPr lvl="0"/>
            <a:r>
              <a:rPr lang="en-US" dirty="0" smtClean="0"/>
              <a:t>Type in or paste your text here</a:t>
            </a:r>
            <a:endParaRPr lang="en-US" dirty="0"/>
          </a:p>
        </p:txBody>
      </p:sp>
      <p:sp>
        <p:nvSpPr>
          <p:cNvPr id="111" name="Text Placeholder 3"/>
          <p:cNvSpPr>
            <a:spLocks noGrp="1"/>
          </p:cNvSpPr>
          <p:nvPr>
            <p:ph type="body" sz="quarter" idx="96" hasCustomPrompt="1"/>
          </p:nvPr>
        </p:nvSpPr>
        <p:spPr>
          <a:xfrm>
            <a:off x="553774" y="34397481"/>
            <a:ext cx="9649903" cy="713008"/>
          </a:xfrm>
          <a:prstGeom prst="rect">
            <a:avLst/>
          </a:prstGeom>
        </p:spPr>
        <p:txBody>
          <a:bodyPr wrap="square" lIns="132076" tIns="132076" rIns="132076" bIns="132076">
            <a:spAutoFit/>
          </a:bodyPr>
          <a:lstStyle>
            <a:lvl1pPr marL="0" indent="0">
              <a:buNone/>
              <a:defRPr sz="2900">
                <a:solidFill>
                  <a:schemeClr val="accent5">
                    <a:lumMod val="50000"/>
                  </a:schemeClr>
                </a:solidFill>
                <a:latin typeface="Times New Roman" panose="02020603050405020304" pitchFamily="18" charset="0"/>
                <a:cs typeface="Times New Roman" panose="02020603050405020304" pitchFamily="18" charset="0"/>
              </a:defRPr>
            </a:lvl1pPr>
            <a:lvl2pPr marL="1839537" indent="-707515">
              <a:defRPr sz="3000">
                <a:latin typeface="Trebuchet MS" pitchFamily="34" charset="0"/>
              </a:defRPr>
            </a:lvl2pPr>
            <a:lvl3pPr marL="2547051" indent="-707515">
              <a:defRPr sz="3000">
                <a:latin typeface="Trebuchet MS" pitchFamily="34" charset="0"/>
              </a:defRPr>
            </a:lvl3pPr>
            <a:lvl4pPr marL="3325318" indent="-778267">
              <a:defRPr sz="3000">
                <a:latin typeface="Trebuchet MS" pitchFamily="34" charset="0"/>
              </a:defRPr>
            </a:lvl4pPr>
            <a:lvl5pPr marL="3891329" indent="-566011">
              <a:defRPr sz="3000">
                <a:latin typeface="Trebuchet MS" pitchFamily="34" charset="0"/>
              </a:defRPr>
            </a:lvl5pPr>
          </a:lstStyle>
          <a:p>
            <a:pPr lvl="0"/>
            <a:r>
              <a:rPr lang="en-US" dirty="0" smtClean="0"/>
              <a:t>Type in or paste your text here</a:t>
            </a:r>
            <a:endParaRPr lang="en-US" dirty="0"/>
          </a:p>
        </p:txBody>
      </p:sp>
      <p:sp>
        <p:nvSpPr>
          <p:cNvPr id="149" name="Text Placeholder 3"/>
          <p:cNvSpPr>
            <a:spLocks noGrp="1"/>
          </p:cNvSpPr>
          <p:nvPr>
            <p:ph type="body" sz="quarter" idx="162" hasCustomPrompt="1"/>
          </p:nvPr>
        </p:nvSpPr>
        <p:spPr>
          <a:xfrm>
            <a:off x="10666612" y="8297619"/>
            <a:ext cx="9672793" cy="713008"/>
          </a:xfrm>
          <a:prstGeom prst="rect">
            <a:avLst/>
          </a:prstGeom>
        </p:spPr>
        <p:txBody>
          <a:bodyPr wrap="square" lIns="132076" tIns="132076" rIns="132076" bIns="132076">
            <a:spAutoFit/>
          </a:bodyPr>
          <a:lstStyle>
            <a:lvl1pPr marL="0" indent="0">
              <a:buNone/>
              <a:defRPr sz="2900" baseline="0">
                <a:solidFill>
                  <a:schemeClr val="accent5">
                    <a:lumMod val="50000"/>
                  </a:schemeClr>
                </a:solidFill>
                <a:latin typeface="Times New Roman" panose="02020603050405020304" pitchFamily="18" charset="0"/>
                <a:cs typeface="Times New Roman" panose="02020603050405020304" pitchFamily="18" charset="0"/>
              </a:defRPr>
            </a:lvl1pPr>
            <a:lvl2pPr marL="1839537" indent="-707515">
              <a:defRPr sz="3000">
                <a:latin typeface="Trebuchet MS" pitchFamily="34" charset="0"/>
              </a:defRPr>
            </a:lvl2pPr>
            <a:lvl3pPr marL="2547051" indent="-707515">
              <a:defRPr sz="3000">
                <a:latin typeface="Trebuchet MS" pitchFamily="34" charset="0"/>
              </a:defRPr>
            </a:lvl3pPr>
            <a:lvl4pPr marL="3325318" indent="-778267">
              <a:defRPr sz="3000">
                <a:latin typeface="Trebuchet MS" pitchFamily="34" charset="0"/>
              </a:defRPr>
            </a:lvl4pPr>
            <a:lvl5pPr marL="3891329" indent="-566011">
              <a:defRPr sz="3000">
                <a:latin typeface="Trebuchet MS" pitchFamily="34" charset="0"/>
              </a:defRPr>
            </a:lvl5pPr>
          </a:lstStyle>
          <a:p>
            <a:pPr lvl="0"/>
            <a:r>
              <a:rPr lang="en-US" dirty="0" smtClean="0"/>
              <a:t>Text Placeholder</a:t>
            </a:r>
            <a:endParaRPr lang="en-US" dirty="0"/>
          </a:p>
        </p:txBody>
      </p:sp>
      <p:sp>
        <p:nvSpPr>
          <p:cNvPr id="60" name="Text Placeholder 3"/>
          <p:cNvSpPr>
            <a:spLocks noGrp="1"/>
          </p:cNvSpPr>
          <p:nvPr>
            <p:ph type="body" sz="quarter" idx="163" hasCustomPrompt="1"/>
          </p:nvPr>
        </p:nvSpPr>
        <p:spPr>
          <a:xfrm>
            <a:off x="20779450" y="8297619"/>
            <a:ext cx="9672793" cy="713008"/>
          </a:xfrm>
          <a:prstGeom prst="rect">
            <a:avLst/>
          </a:prstGeom>
        </p:spPr>
        <p:txBody>
          <a:bodyPr wrap="square" lIns="132076" tIns="132076" rIns="132076" bIns="132076">
            <a:spAutoFit/>
          </a:bodyPr>
          <a:lstStyle>
            <a:lvl1pPr marL="0" indent="0">
              <a:buNone/>
              <a:defRPr sz="2900" b="1">
                <a:solidFill>
                  <a:schemeClr val="accent5">
                    <a:lumMod val="50000"/>
                  </a:schemeClr>
                </a:solidFill>
                <a:latin typeface="Times New Roman" panose="02020603050405020304" pitchFamily="18" charset="0"/>
                <a:cs typeface="Times New Roman" panose="02020603050405020304" pitchFamily="18" charset="0"/>
              </a:defRPr>
            </a:lvl1pPr>
            <a:lvl2pPr marL="1839537" indent="-707515">
              <a:defRPr sz="3000">
                <a:latin typeface="Trebuchet MS" pitchFamily="34" charset="0"/>
              </a:defRPr>
            </a:lvl2pPr>
            <a:lvl3pPr marL="2547051" indent="-707515">
              <a:defRPr sz="3000">
                <a:latin typeface="Trebuchet MS" pitchFamily="34" charset="0"/>
              </a:defRPr>
            </a:lvl3pPr>
            <a:lvl4pPr marL="3325318" indent="-778267">
              <a:defRPr sz="3000">
                <a:latin typeface="Trebuchet MS" pitchFamily="34" charset="0"/>
              </a:defRPr>
            </a:lvl4pPr>
            <a:lvl5pPr marL="3891329" indent="-566011">
              <a:defRPr sz="3000">
                <a:latin typeface="Trebuchet MS" pitchFamily="34" charset="0"/>
              </a:defRPr>
            </a:lvl5pPr>
          </a:lstStyle>
          <a:p>
            <a:pPr lvl="0"/>
            <a:r>
              <a:rPr lang="en-US" dirty="0" smtClean="0"/>
              <a:t>Type in or paste your text here</a:t>
            </a:r>
            <a:endParaRPr lang="en-US" dirty="0"/>
          </a:p>
        </p:txBody>
      </p:sp>
      <p:sp>
        <p:nvSpPr>
          <p:cNvPr id="61" name="Text Placeholder 3"/>
          <p:cNvSpPr>
            <a:spLocks noGrp="1"/>
          </p:cNvSpPr>
          <p:nvPr>
            <p:ph type="body" sz="quarter" idx="164" hasCustomPrompt="1"/>
          </p:nvPr>
        </p:nvSpPr>
        <p:spPr>
          <a:xfrm>
            <a:off x="553774" y="8297619"/>
            <a:ext cx="9672793" cy="713008"/>
          </a:xfrm>
          <a:prstGeom prst="rect">
            <a:avLst/>
          </a:prstGeom>
        </p:spPr>
        <p:txBody>
          <a:bodyPr wrap="square" lIns="132076" tIns="132076" rIns="132076" bIns="132076">
            <a:spAutoFit/>
          </a:bodyPr>
          <a:lstStyle>
            <a:lvl1pPr marL="0" indent="0">
              <a:buNone/>
              <a:defRPr sz="2900">
                <a:solidFill>
                  <a:schemeClr val="accent5">
                    <a:lumMod val="50000"/>
                  </a:schemeClr>
                </a:solidFill>
                <a:latin typeface="Times New Roman" panose="02020603050405020304" pitchFamily="18" charset="0"/>
                <a:cs typeface="Times New Roman" panose="02020603050405020304" pitchFamily="18" charset="0"/>
              </a:defRPr>
            </a:lvl1pPr>
            <a:lvl2pPr marL="1839537" indent="-707515">
              <a:defRPr sz="3000">
                <a:latin typeface="Trebuchet MS" pitchFamily="34" charset="0"/>
              </a:defRPr>
            </a:lvl2pPr>
            <a:lvl3pPr marL="2547051" indent="-707515">
              <a:defRPr sz="3000">
                <a:latin typeface="Trebuchet MS" pitchFamily="34" charset="0"/>
              </a:defRPr>
            </a:lvl3pPr>
            <a:lvl4pPr marL="3325318" indent="-778267">
              <a:defRPr sz="3000">
                <a:latin typeface="Trebuchet MS" pitchFamily="34" charset="0"/>
              </a:defRPr>
            </a:lvl4pPr>
            <a:lvl5pPr marL="3891329" indent="-566011">
              <a:defRPr sz="3000">
                <a:latin typeface="Trebuchet MS" pitchFamily="34" charset="0"/>
              </a:defRPr>
            </a:lvl5pPr>
          </a:lstStyle>
          <a:p>
            <a:pPr lvl="0"/>
            <a:r>
              <a:rPr lang="en-US" dirty="0" smtClean="0"/>
              <a:t>Type in or paste your text here</a:t>
            </a:r>
            <a:endParaRPr lang="en-US" dirty="0"/>
          </a:p>
        </p:txBody>
      </p:sp>
      <p:sp>
        <p:nvSpPr>
          <p:cNvPr id="63" name="Text Placeholder 76"/>
          <p:cNvSpPr>
            <a:spLocks noGrp="1"/>
          </p:cNvSpPr>
          <p:nvPr>
            <p:ph type="body" sz="quarter" idx="165" hasCustomPrompt="1"/>
          </p:nvPr>
        </p:nvSpPr>
        <p:spPr>
          <a:xfrm>
            <a:off x="6096000" y="2929659"/>
            <a:ext cx="39014400" cy="1927978"/>
          </a:xfrm>
          <a:prstGeom prst="rect">
            <a:avLst/>
          </a:prstGeom>
        </p:spPr>
        <p:txBody>
          <a:bodyPr lIns="132076" tIns="66038" rIns="132076" bIns="66038">
            <a:normAutofit/>
          </a:bodyPr>
          <a:lstStyle>
            <a:lvl1pPr marL="0" indent="0" algn="ctr">
              <a:buFontTx/>
              <a:buNone/>
              <a:defRPr sz="6900">
                <a:solidFill>
                  <a:schemeClr val="accent5">
                    <a:lumMod val="50000"/>
                  </a:schemeClr>
                </a:solidFill>
              </a:defRPr>
            </a:lvl1pPr>
            <a:lvl2pPr>
              <a:buFontTx/>
              <a:buNone/>
              <a:defRPr sz="10400"/>
            </a:lvl2pPr>
            <a:lvl3pPr>
              <a:buFontTx/>
              <a:buNone/>
              <a:defRPr sz="10400"/>
            </a:lvl3pPr>
            <a:lvl4pPr>
              <a:buFontTx/>
              <a:buNone/>
              <a:defRPr sz="10400"/>
            </a:lvl4pPr>
            <a:lvl5pPr>
              <a:buFontTx/>
              <a:buNone/>
              <a:defRPr sz="10400"/>
            </a:lvl5pPr>
          </a:lstStyle>
          <a:p>
            <a:pPr lvl="0"/>
            <a:r>
              <a:rPr lang="en-US" dirty="0" smtClean="0"/>
              <a:t>Click here to add authors</a:t>
            </a:r>
            <a:endParaRPr lang="en-US" dirty="0"/>
          </a:p>
        </p:txBody>
      </p:sp>
      <p:sp>
        <p:nvSpPr>
          <p:cNvPr id="66" name="Text Placeholder 76"/>
          <p:cNvSpPr>
            <a:spLocks noGrp="1"/>
          </p:cNvSpPr>
          <p:nvPr>
            <p:ph type="body" sz="quarter" idx="195" hasCustomPrompt="1"/>
          </p:nvPr>
        </p:nvSpPr>
        <p:spPr>
          <a:xfrm>
            <a:off x="6096000" y="4857639"/>
            <a:ext cx="39014400" cy="1269110"/>
          </a:xfrm>
          <a:prstGeom prst="rect">
            <a:avLst/>
          </a:prstGeom>
        </p:spPr>
        <p:txBody>
          <a:bodyPr lIns="132076" tIns="66038" rIns="132076" bIns="66038">
            <a:normAutofit/>
          </a:bodyPr>
          <a:lstStyle>
            <a:lvl1pPr marL="0" indent="0" algn="ctr">
              <a:buFontTx/>
              <a:buNone/>
              <a:defRPr sz="5200">
                <a:solidFill>
                  <a:schemeClr val="accent5">
                    <a:lumMod val="50000"/>
                  </a:schemeClr>
                </a:solidFill>
              </a:defRPr>
            </a:lvl1pPr>
            <a:lvl2pPr>
              <a:buFontTx/>
              <a:buNone/>
              <a:defRPr sz="10400"/>
            </a:lvl2pPr>
            <a:lvl3pPr>
              <a:buFontTx/>
              <a:buNone/>
              <a:defRPr sz="10400"/>
            </a:lvl3pPr>
            <a:lvl4pPr>
              <a:buFontTx/>
              <a:buNone/>
              <a:defRPr sz="10400"/>
            </a:lvl4pPr>
            <a:lvl5pPr>
              <a:buFontTx/>
              <a:buNone/>
              <a:defRPr sz="10400"/>
            </a:lvl5pPr>
          </a:lstStyle>
          <a:p>
            <a:pPr lvl="0"/>
            <a:r>
              <a:rPr lang="en-US" dirty="0" smtClean="0"/>
              <a:t>Click here to add affiliations</a:t>
            </a:r>
            <a:endParaRPr lang="en-US" dirty="0"/>
          </a:p>
        </p:txBody>
      </p:sp>
      <p:sp>
        <p:nvSpPr>
          <p:cNvPr id="69" name="Text Placeholder 76"/>
          <p:cNvSpPr>
            <a:spLocks noGrp="1"/>
          </p:cNvSpPr>
          <p:nvPr>
            <p:ph type="body" sz="quarter" idx="196" hasCustomPrompt="1"/>
          </p:nvPr>
        </p:nvSpPr>
        <p:spPr>
          <a:xfrm>
            <a:off x="6096000" y="360268"/>
            <a:ext cx="39014400" cy="2569392"/>
          </a:xfrm>
          <a:prstGeom prst="rect">
            <a:avLst/>
          </a:prstGeom>
        </p:spPr>
        <p:txBody>
          <a:bodyPr lIns="132076" tIns="66038" rIns="132076" bIns="66038">
            <a:normAutofit/>
          </a:bodyPr>
          <a:lstStyle>
            <a:lvl1pPr marL="0" indent="0" algn="ctr">
              <a:buFontTx/>
              <a:buNone/>
              <a:defRPr sz="9500" b="1">
                <a:solidFill>
                  <a:schemeClr val="accent5">
                    <a:lumMod val="50000"/>
                  </a:schemeClr>
                </a:solidFill>
              </a:defRPr>
            </a:lvl1pPr>
            <a:lvl2pPr>
              <a:buFontTx/>
              <a:buNone/>
              <a:defRPr sz="10400"/>
            </a:lvl2pPr>
            <a:lvl3pPr>
              <a:buFontTx/>
              <a:buNone/>
              <a:defRPr sz="10400"/>
            </a:lvl3pPr>
            <a:lvl4pPr>
              <a:buFontTx/>
              <a:buNone/>
              <a:defRPr sz="10400"/>
            </a:lvl4pPr>
            <a:lvl5pPr>
              <a:buFontTx/>
              <a:buNone/>
              <a:defRPr sz="10400"/>
            </a:lvl5pPr>
          </a:lstStyle>
          <a:p>
            <a:pPr lvl="0"/>
            <a:r>
              <a:rPr lang="en-US" dirty="0" smtClean="0"/>
              <a:t>Click here to add title</a:t>
            </a:r>
            <a:endParaRPr lang="en-US" dirty="0"/>
          </a:p>
        </p:txBody>
      </p:sp>
      <p:sp>
        <p:nvSpPr>
          <p:cNvPr id="21" name="TextBox 20"/>
          <p:cNvSpPr txBox="1"/>
          <p:nvPr userDrawn="1"/>
        </p:nvSpPr>
        <p:spPr>
          <a:xfrm>
            <a:off x="19571677" y="12731262"/>
            <a:ext cx="8329246" cy="579642"/>
          </a:xfrm>
          <a:prstGeom prst="rect">
            <a:avLst/>
          </a:prstGeom>
          <a:noFill/>
        </p:spPr>
        <p:txBody>
          <a:bodyPr wrap="square" lIns="132076" tIns="66038" rIns="132076" bIns="66038" rtlCol="0">
            <a:spAutoFit/>
          </a:bodyPr>
          <a:lstStyle/>
          <a:p>
            <a:endParaRPr lang="en-US" sz="2900" dirty="0">
              <a:latin typeface="Times New Roman" panose="02020603050405020304" pitchFamily="18" charset="0"/>
              <a:cs typeface="Times New Roman" panose="02020603050405020304" pitchFamily="18" charset="0"/>
            </a:endParaRPr>
          </a:p>
        </p:txBody>
      </p:sp>
    </p:spTree>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ide center column">
    <p:spTree>
      <p:nvGrpSpPr>
        <p:cNvPr id="1" name=""/>
        <p:cNvGrpSpPr/>
        <p:nvPr/>
      </p:nvGrpSpPr>
      <p:grpSpPr>
        <a:xfrm>
          <a:off x="0" y="0"/>
          <a:ext cx="0" cy="0"/>
          <a:chOff x="0" y="0"/>
          <a:chExt cx="0" cy="0"/>
        </a:xfrm>
      </p:grpSpPr>
      <p:sp>
        <p:nvSpPr>
          <p:cNvPr id="94" name="Text Placeholder 3"/>
          <p:cNvSpPr>
            <a:spLocks noGrp="1"/>
          </p:cNvSpPr>
          <p:nvPr>
            <p:ph type="body" sz="quarter" idx="10" hasCustomPrompt="1"/>
          </p:nvPr>
        </p:nvSpPr>
        <p:spPr>
          <a:xfrm>
            <a:off x="553774" y="22042085"/>
            <a:ext cx="9672793" cy="713008"/>
          </a:xfrm>
          <a:prstGeom prst="rect">
            <a:avLst/>
          </a:prstGeom>
        </p:spPr>
        <p:txBody>
          <a:bodyPr wrap="square" lIns="132076" tIns="132076" rIns="132076" bIns="132076">
            <a:spAutoFit/>
          </a:bodyPr>
          <a:lstStyle>
            <a:lvl1pPr marL="0" indent="0">
              <a:buNone/>
              <a:defRPr sz="2900">
                <a:solidFill>
                  <a:schemeClr val="accent5">
                    <a:lumMod val="50000"/>
                  </a:schemeClr>
                </a:solidFill>
                <a:latin typeface="Times New Roman" panose="02020603050405020304" pitchFamily="18" charset="0"/>
                <a:cs typeface="Times New Roman" panose="02020603050405020304" pitchFamily="18" charset="0"/>
              </a:defRPr>
            </a:lvl1pPr>
            <a:lvl2pPr marL="1839537" indent="-707515">
              <a:defRPr sz="3000">
                <a:latin typeface="Trebuchet MS" pitchFamily="34" charset="0"/>
              </a:defRPr>
            </a:lvl2pPr>
            <a:lvl3pPr marL="2547051" indent="-707515">
              <a:defRPr sz="3000">
                <a:latin typeface="Trebuchet MS" pitchFamily="34" charset="0"/>
              </a:defRPr>
            </a:lvl3pPr>
            <a:lvl4pPr marL="3325318" indent="-778267">
              <a:defRPr sz="3000">
                <a:latin typeface="Trebuchet MS" pitchFamily="34" charset="0"/>
              </a:defRPr>
            </a:lvl4pPr>
            <a:lvl5pPr marL="3891329" indent="-566011">
              <a:defRPr sz="3000">
                <a:latin typeface="Trebuchet MS" pitchFamily="34" charset="0"/>
              </a:defRPr>
            </a:lvl5pPr>
          </a:lstStyle>
          <a:p>
            <a:pPr lvl="0"/>
            <a:r>
              <a:rPr lang="en-US" dirty="0" smtClean="0"/>
              <a:t>Type in or paste your text here</a:t>
            </a:r>
            <a:endParaRPr lang="en-US" dirty="0"/>
          </a:p>
        </p:txBody>
      </p:sp>
      <p:sp>
        <p:nvSpPr>
          <p:cNvPr id="95" name="Text Placeholder 5"/>
          <p:cNvSpPr>
            <a:spLocks noGrp="1"/>
          </p:cNvSpPr>
          <p:nvPr>
            <p:ph type="body" sz="quarter" idx="11" hasCustomPrompt="1"/>
          </p:nvPr>
        </p:nvSpPr>
        <p:spPr>
          <a:xfrm>
            <a:off x="553774" y="7120649"/>
            <a:ext cx="9672793" cy="844170"/>
          </a:xfrm>
          <a:prstGeom prst="rect">
            <a:avLst/>
          </a:prstGeom>
          <a:noFill/>
        </p:spPr>
        <p:txBody>
          <a:bodyPr wrap="square" lIns="113203" tIns="113203" rIns="113203" bIns="113203" anchor="ctr" anchorCtr="0">
            <a:spAutoFit/>
          </a:bodyPr>
          <a:lstStyle>
            <a:lvl1pPr marL="0" indent="0" algn="ctr">
              <a:buNone/>
              <a:defRPr sz="4000" b="1" u="sng" baseline="0">
                <a:solidFill>
                  <a:schemeClr val="accent5">
                    <a:lumMod val="50000"/>
                  </a:schemeClr>
                </a:solidFill>
              </a:defRPr>
            </a:lvl1pPr>
          </a:lstStyle>
          <a:p>
            <a:pPr lvl="0"/>
            <a:r>
              <a:rPr lang="en-US" dirty="0" smtClean="0"/>
              <a:t>(click to edit) INTRODUCTION or ABSTRACT</a:t>
            </a:r>
            <a:endParaRPr lang="en-US" dirty="0"/>
          </a:p>
        </p:txBody>
      </p:sp>
      <p:sp>
        <p:nvSpPr>
          <p:cNvPr id="100" name="Text Placeholder 5"/>
          <p:cNvSpPr>
            <a:spLocks noGrp="1"/>
          </p:cNvSpPr>
          <p:nvPr>
            <p:ph type="body" sz="quarter" idx="20" hasCustomPrompt="1"/>
          </p:nvPr>
        </p:nvSpPr>
        <p:spPr>
          <a:xfrm>
            <a:off x="553774" y="33373285"/>
            <a:ext cx="9647502" cy="844170"/>
          </a:xfrm>
          <a:prstGeom prst="rect">
            <a:avLst/>
          </a:prstGeom>
          <a:noFill/>
        </p:spPr>
        <p:txBody>
          <a:bodyPr wrap="square" lIns="113203" tIns="113203" rIns="113203" bIns="113203" anchor="ctr" anchorCtr="0">
            <a:spAutoFit/>
          </a:bodyPr>
          <a:lstStyle>
            <a:lvl1pPr marL="0" indent="0" algn="ctr">
              <a:buNone/>
              <a:defRPr sz="4000" b="1" u="sng" baseline="0">
                <a:solidFill>
                  <a:schemeClr val="accent5">
                    <a:lumMod val="50000"/>
                  </a:schemeClr>
                </a:solidFill>
              </a:defRPr>
            </a:lvl1pPr>
          </a:lstStyle>
          <a:p>
            <a:pPr lvl="0"/>
            <a:r>
              <a:rPr lang="en-US" dirty="0" smtClean="0"/>
              <a:t>(click to edit)  OBJECTIVES</a:t>
            </a:r>
            <a:endParaRPr lang="en-US" dirty="0"/>
          </a:p>
        </p:txBody>
      </p:sp>
      <p:sp>
        <p:nvSpPr>
          <p:cNvPr id="101" name="Text Placeholder 3"/>
          <p:cNvSpPr>
            <a:spLocks noGrp="1"/>
          </p:cNvSpPr>
          <p:nvPr>
            <p:ph type="body" sz="quarter" idx="21" hasCustomPrompt="1"/>
          </p:nvPr>
        </p:nvSpPr>
        <p:spPr>
          <a:xfrm>
            <a:off x="553774" y="8125783"/>
            <a:ext cx="9672793" cy="713008"/>
          </a:xfrm>
          <a:prstGeom prst="rect">
            <a:avLst/>
          </a:prstGeom>
        </p:spPr>
        <p:txBody>
          <a:bodyPr wrap="square" lIns="132076" tIns="132076" rIns="132076" bIns="132076">
            <a:spAutoFit/>
          </a:bodyPr>
          <a:lstStyle>
            <a:lvl1pPr marL="0" indent="0">
              <a:buNone/>
              <a:defRPr sz="2900">
                <a:solidFill>
                  <a:schemeClr val="accent5">
                    <a:lumMod val="50000"/>
                  </a:schemeClr>
                </a:solidFill>
                <a:latin typeface="Times New Roman" panose="02020603050405020304" pitchFamily="18" charset="0"/>
                <a:cs typeface="Times New Roman" panose="02020603050405020304" pitchFamily="18" charset="0"/>
              </a:defRPr>
            </a:lvl1pPr>
            <a:lvl2pPr marL="1839537" indent="-707515">
              <a:defRPr sz="3000">
                <a:latin typeface="Trebuchet MS" pitchFamily="34" charset="0"/>
              </a:defRPr>
            </a:lvl2pPr>
            <a:lvl3pPr marL="2547051" indent="-707515">
              <a:defRPr sz="3000">
                <a:latin typeface="Trebuchet MS" pitchFamily="34" charset="0"/>
              </a:defRPr>
            </a:lvl3pPr>
            <a:lvl4pPr marL="3325318" indent="-778267">
              <a:defRPr sz="3000">
                <a:latin typeface="Trebuchet MS" pitchFamily="34" charset="0"/>
              </a:defRPr>
            </a:lvl4pPr>
            <a:lvl5pPr marL="3891329" indent="-566011">
              <a:defRPr sz="3000">
                <a:latin typeface="Trebuchet MS" pitchFamily="34" charset="0"/>
              </a:defRPr>
            </a:lvl5pPr>
          </a:lstStyle>
          <a:p>
            <a:pPr lvl="0"/>
            <a:r>
              <a:rPr lang="en-US" dirty="0" smtClean="0"/>
              <a:t>Type in or paste your text here</a:t>
            </a:r>
            <a:endParaRPr lang="en-US" dirty="0"/>
          </a:p>
        </p:txBody>
      </p:sp>
      <p:sp>
        <p:nvSpPr>
          <p:cNvPr id="120" name="Text Placeholder 5"/>
          <p:cNvSpPr>
            <a:spLocks noGrp="1"/>
          </p:cNvSpPr>
          <p:nvPr>
            <p:ph type="body" sz="quarter" idx="22" hasCustomPrompt="1"/>
          </p:nvPr>
        </p:nvSpPr>
        <p:spPr>
          <a:xfrm>
            <a:off x="553774" y="21030833"/>
            <a:ext cx="9672793" cy="844170"/>
          </a:xfrm>
          <a:prstGeom prst="rect">
            <a:avLst/>
          </a:prstGeom>
          <a:noFill/>
        </p:spPr>
        <p:txBody>
          <a:bodyPr wrap="square" lIns="113203" tIns="113203" rIns="113203" bIns="113203" anchor="ctr" anchorCtr="0">
            <a:spAutoFit/>
          </a:bodyPr>
          <a:lstStyle>
            <a:lvl1pPr marL="0" indent="0" algn="ctr">
              <a:buNone/>
              <a:defRPr sz="4000" b="1" u="sng" baseline="0">
                <a:solidFill>
                  <a:schemeClr val="accent5">
                    <a:lumMod val="50000"/>
                  </a:schemeClr>
                </a:solidFill>
              </a:defRPr>
            </a:lvl1pPr>
          </a:lstStyle>
          <a:p>
            <a:pPr lvl="0"/>
            <a:r>
              <a:rPr lang="en-US" dirty="0" smtClean="0"/>
              <a:t>(click to edit)  MATERIALS &amp; METHODS</a:t>
            </a:r>
            <a:endParaRPr lang="en-US" dirty="0"/>
          </a:p>
        </p:txBody>
      </p:sp>
      <p:sp>
        <p:nvSpPr>
          <p:cNvPr id="121" name="Text Placeholder 3"/>
          <p:cNvSpPr>
            <a:spLocks noGrp="1"/>
          </p:cNvSpPr>
          <p:nvPr>
            <p:ph type="body" sz="quarter" idx="23" hasCustomPrompt="1"/>
          </p:nvPr>
        </p:nvSpPr>
        <p:spPr>
          <a:xfrm>
            <a:off x="20788806" y="8125783"/>
            <a:ext cx="9654080" cy="713008"/>
          </a:xfrm>
          <a:prstGeom prst="rect">
            <a:avLst/>
          </a:prstGeom>
        </p:spPr>
        <p:txBody>
          <a:bodyPr wrap="square" lIns="132076" tIns="132076" rIns="132076" bIns="132076">
            <a:spAutoFit/>
          </a:bodyPr>
          <a:lstStyle>
            <a:lvl1pPr marL="0" indent="0">
              <a:buNone/>
              <a:defRPr sz="2900">
                <a:solidFill>
                  <a:schemeClr val="accent5">
                    <a:lumMod val="50000"/>
                  </a:schemeClr>
                </a:solidFill>
                <a:latin typeface="Times New Roman" panose="02020603050405020304" pitchFamily="18" charset="0"/>
                <a:cs typeface="Times New Roman" panose="02020603050405020304" pitchFamily="18" charset="0"/>
              </a:defRPr>
            </a:lvl1pPr>
            <a:lvl2pPr marL="1839537" indent="-707515">
              <a:defRPr sz="3000">
                <a:latin typeface="Trebuchet MS" pitchFamily="34" charset="0"/>
              </a:defRPr>
            </a:lvl2pPr>
            <a:lvl3pPr marL="2547051" indent="-707515">
              <a:defRPr sz="3000">
                <a:latin typeface="Trebuchet MS" pitchFamily="34" charset="0"/>
              </a:defRPr>
            </a:lvl3pPr>
            <a:lvl4pPr marL="3325318" indent="-778267">
              <a:defRPr sz="3000">
                <a:latin typeface="Trebuchet MS" pitchFamily="34" charset="0"/>
              </a:defRPr>
            </a:lvl4pPr>
            <a:lvl5pPr marL="3891329" indent="-566011">
              <a:defRPr sz="3000">
                <a:latin typeface="Trebuchet MS" pitchFamily="34" charset="0"/>
              </a:defRPr>
            </a:lvl5pPr>
          </a:lstStyle>
          <a:p>
            <a:pPr lvl="0"/>
            <a:r>
              <a:rPr lang="en-US" dirty="0" smtClean="0"/>
              <a:t>Type in or paste your text here</a:t>
            </a:r>
            <a:endParaRPr lang="en-US" dirty="0"/>
          </a:p>
        </p:txBody>
      </p:sp>
      <p:sp>
        <p:nvSpPr>
          <p:cNvPr id="122" name="Text Placeholder 5"/>
          <p:cNvSpPr>
            <a:spLocks noGrp="1"/>
          </p:cNvSpPr>
          <p:nvPr>
            <p:ph type="body" sz="quarter" idx="24" hasCustomPrompt="1"/>
          </p:nvPr>
        </p:nvSpPr>
        <p:spPr>
          <a:xfrm>
            <a:off x="20788806" y="7120649"/>
            <a:ext cx="9654080" cy="844170"/>
          </a:xfrm>
          <a:prstGeom prst="rect">
            <a:avLst/>
          </a:prstGeom>
          <a:noFill/>
        </p:spPr>
        <p:txBody>
          <a:bodyPr wrap="square" lIns="113203" tIns="113203" rIns="113203" bIns="113203" anchor="ctr" anchorCtr="0">
            <a:spAutoFit/>
          </a:bodyPr>
          <a:lstStyle>
            <a:lvl1pPr marL="0" indent="0" algn="ctr">
              <a:buNone/>
              <a:defRPr sz="4000" b="1" u="sng" baseline="0">
                <a:solidFill>
                  <a:schemeClr val="accent5">
                    <a:lumMod val="50000"/>
                  </a:schemeClr>
                </a:solidFill>
              </a:defRPr>
            </a:lvl1pPr>
          </a:lstStyle>
          <a:p>
            <a:pPr lvl="0"/>
            <a:r>
              <a:rPr lang="en-US" dirty="0" smtClean="0"/>
              <a:t>(click to edit)  RESULTS</a:t>
            </a:r>
            <a:endParaRPr lang="en-US" dirty="0"/>
          </a:p>
        </p:txBody>
      </p:sp>
      <p:sp>
        <p:nvSpPr>
          <p:cNvPr id="123" name="Text Placeholder 5"/>
          <p:cNvSpPr>
            <a:spLocks noGrp="1"/>
          </p:cNvSpPr>
          <p:nvPr>
            <p:ph type="body" sz="quarter" idx="25" hasCustomPrompt="1"/>
          </p:nvPr>
        </p:nvSpPr>
        <p:spPr>
          <a:xfrm>
            <a:off x="41005126" y="7120649"/>
            <a:ext cx="9651207" cy="844170"/>
          </a:xfrm>
          <a:prstGeom prst="rect">
            <a:avLst/>
          </a:prstGeom>
          <a:noFill/>
        </p:spPr>
        <p:txBody>
          <a:bodyPr wrap="square" lIns="113203" tIns="113203" rIns="113203" bIns="113203" anchor="ctr" anchorCtr="0">
            <a:spAutoFit/>
          </a:bodyPr>
          <a:lstStyle>
            <a:lvl1pPr marL="0" indent="0" algn="ctr">
              <a:buNone/>
              <a:defRPr sz="4000" b="1" u="sng" baseline="0">
                <a:solidFill>
                  <a:schemeClr val="accent5">
                    <a:lumMod val="50000"/>
                  </a:schemeClr>
                </a:solidFill>
              </a:defRPr>
            </a:lvl1pPr>
          </a:lstStyle>
          <a:p>
            <a:pPr lvl="0"/>
            <a:r>
              <a:rPr lang="en-US" dirty="0" smtClean="0"/>
              <a:t>(click to edit)  CONCLUSIONS</a:t>
            </a:r>
            <a:endParaRPr lang="en-US" dirty="0"/>
          </a:p>
        </p:txBody>
      </p:sp>
      <p:sp>
        <p:nvSpPr>
          <p:cNvPr id="124" name="Text Placeholder 3"/>
          <p:cNvSpPr>
            <a:spLocks noGrp="1"/>
          </p:cNvSpPr>
          <p:nvPr>
            <p:ph type="body" sz="quarter" idx="26" hasCustomPrompt="1"/>
          </p:nvPr>
        </p:nvSpPr>
        <p:spPr>
          <a:xfrm>
            <a:off x="41005124" y="8125783"/>
            <a:ext cx="9651207" cy="713008"/>
          </a:xfrm>
          <a:prstGeom prst="rect">
            <a:avLst/>
          </a:prstGeom>
        </p:spPr>
        <p:txBody>
          <a:bodyPr wrap="square" lIns="132076" tIns="132076" rIns="132076" bIns="132076">
            <a:spAutoFit/>
          </a:bodyPr>
          <a:lstStyle>
            <a:lvl1pPr marL="0" indent="0">
              <a:buNone/>
              <a:defRPr sz="2900">
                <a:solidFill>
                  <a:schemeClr val="accent5">
                    <a:lumMod val="50000"/>
                  </a:schemeClr>
                </a:solidFill>
                <a:latin typeface="Times New Roman" panose="02020603050405020304" pitchFamily="18" charset="0"/>
                <a:cs typeface="Times New Roman" panose="02020603050405020304" pitchFamily="18" charset="0"/>
              </a:defRPr>
            </a:lvl1pPr>
            <a:lvl2pPr marL="1839537" indent="-707515">
              <a:defRPr sz="3000">
                <a:latin typeface="Trebuchet MS" pitchFamily="34" charset="0"/>
              </a:defRPr>
            </a:lvl2pPr>
            <a:lvl3pPr marL="2547051" indent="-707515">
              <a:defRPr sz="3000">
                <a:latin typeface="Trebuchet MS" pitchFamily="34" charset="0"/>
              </a:defRPr>
            </a:lvl3pPr>
            <a:lvl4pPr marL="3325318" indent="-778267">
              <a:defRPr sz="3000">
                <a:latin typeface="Trebuchet MS" pitchFamily="34" charset="0"/>
              </a:defRPr>
            </a:lvl4pPr>
            <a:lvl5pPr marL="3891329" indent="-566011">
              <a:defRPr sz="3000">
                <a:latin typeface="Trebuchet MS" pitchFamily="34" charset="0"/>
              </a:defRPr>
            </a:lvl5pPr>
          </a:lstStyle>
          <a:p>
            <a:pPr lvl="0"/>
            <a:r>
              <a:rPr lang="en-US" dirty="0" smtClean="0"/>
              <a:t>Type in or paste your text here</a:t>
            </a:r>
            <a:endParaRPr lang="en-US" dirty="0"/>
          </a:p>
        </p:txBody>
      </p:sp>
      <p:sp>
        <p:nvSpPr>
          <p:cNvPr id="125" name="Text Placeholder 5"/>
          <p:cNvSpPr>
            <a:spLocks noGrp="1"/>
          </p:cNvSpPr>
          <p:nvPr>
            <p:ph type="body" sz="quarter" idx="27" hasCustomPrompt="1"/>
          </p:nvPr>
        </p:nvSpPr>
        <p:spPr>
          <a:xfrm>
            <a:off x="41005124" y="19184453"/>
            <a:ext cx="9651207" cy="844170"/>
          </a:xfrm>
          <a:prstGeom prst="rect">
            <a:avLst/>
          </a:prstGeom>
          <a:noFill/>
        </p:spPr>
        <p:txBody>
          <a:bodyPr wrap="square" lIns="113203" tIns="113203" rIns="113203" bIns="113203" anchor="ctr" anchorCtr="0">
            <a:spAutoFit/>
          </a:bodyPr>
          <a:lstStyle>
            <a:lvl1pPr marL="0" indent="0" algn="ctr">
              <a:buNone/>
              <a:defRPr sz="4000" b="1" u="sng" baseline="0">
                <a:solidFill>
                  <a:schemeClr val="accent5">
                    <a:lumMod val="50000"/>
                  </a:schemeClr>
                </a:solidFill>
              </a:defRPr>
            </a:lvl1pPr>
          </a:lstStyle>
          <a:p>
            <a:pPr lvl="0"/>
            <a:r>
              <a:rPr lang="en-US" dirty="0" smtClean="0"/>
              <a:t>(click to edit)  REFERENCES</a:t>
            </a:r>
            <a:endParaRPr lang="en-US" dirty="0"/>
          </a:p>
        </p:txBody>
      </p:sp>
      <p:sp>
        <p:nvSpPr>
          <p:cNvPr id="126" name="Text Placeholder 3"/>
          <p:cNvSpPr>
            <a:spLocks noGrp="1"/>
          </p:cNvSpPr>
          <p:nvPr>
            <p:ph type="body" sz="quarter" idx="28" hasCustomPrompt="1"/>
          </p:nvPr>
        </p:nvSpPr>
        <p:spPr>
          <a:xfrm>
            <a:off x="41005125" y="20173023"/>
            <a:ext cx="9651206" cy="713008"/>
          </a:xfrm>
          <a:prstGeom prst="rect">
            <a:avLst/>
          </a:prstGeom>
        </p:spPr>
        <p:txBody>
          <a:bodyPr wrap="square" lIns="132076" tIns="132076" rIns="132076" bIns="132076">
            <a:spAutoFit/>
          </a:bodyPr>
          <a:lstStyle>
            <a:lvl1pPr marL="0" indent="0">
              <a:buNone/>
              <a:defRPr sz="2900">
                <a:solidFill>
                  <a:schemeClr val="accent5">
                    <a:lumMod val="50000"/>
                  </a:schemeClr>
                </a:solidFill>
                <a:latin typeface="Times New Roman" panose="02020603050405020304" pitchFamily="18" charset="0"/>
                <a:cs typeface="Times New Roman" panose="02020603050405020304" pitchFamily="18" charset="0"/>
              </a:defRPr>
            </a:lvl1pPr>
            <a:lvl2pPr marL="1839537" indent="-707515">
              <a:defRPr sz="3000">
                <a:latin typeface="Trebuchet MS" pitchFamily="34" charset="0"/>
              </a:defRPr>
            </a:lvl2pPr>
            <a:lvl3pPr marL="2547051" indent="-707515">
              <a:defRPr sz="3000">
                <a:latin typeface="Trebuchet MS" pitchFamily="34" charset="0"/>
              </a:defRPr>
            </a:lvl3pPr>
            <a:lvl4pPr marL="3325318" indent="-778267">
              <a:defRPr sz="3000">
                <a:latin typeface="Trebuchet MS" pitchFamily="34" charset="0"/>
              </a:defRPr>
            </a:lvl4pPr>
            <a:lvl5pPr marL="3891329" indent="-566011">
              <a:defRPr sz="3000">
                <a:latin typeface="Trebuchet MS" pitchFamily="34" charset="0"/>
              </a:defRPr>
            </a:lvl5pPr>
          </a:lstStyle>
          <a:p>
            <a:pPr lvl="0"/>
            <a:r>
              <a:rPr lang="en-US" dirty="0" smtClean="0"/>
              <a:t>Type in or paste your text here</a:t>
            </a:r>
            <a:endParaRPr lang="en-US" dirty="0"/>
          </a:p>
        </p:txBody>
      </p:sp>
      <p:sp>
        <p:nvSpPr>
          <p:cNvPr id="127" name="Text Placeholder 5"/>
          <p:cNvSpPr>
            <a:spLocks noGrp="1"/>
          </p:cNvSpPr>
          <p:nvPr>
            <p:ph type="body" sz="quarter" idx="29" hasCustomPrompt="1"/>
          </p:nvPr>
        </p:nvSpPr>
        <p:spPr>
          <a:xfrm>
            <a:off x="41005125" y="33065509"/>
            <a:ext cx="9651206" cy="1459723"/>
          </a:xfrm>
          <a:prstGeom prst="rect">
            <a:avLst/>
          </a:prstGeom>
          <a:noFill/>
        </p:spPr>
        <p:txBody>
          <a:bodyPr wrap="square" lIns="113203" tIns="113203" rIns="113203" bIns="113203" anchor="ctr" anchorCtr="0">
            <a:spAutoFit/>
          </a:bodyPr>
          <a:lstStyle>
            <a:lvl1pPr marL="0" indent="0" algn="ctr">
              <a:buNone/>
              <a:defRPr sz="4000" b="1" u="sng" baseline="0">
                <a:solidFill>
                  <a:schemeClr val="accent5">
                    <a:lumMod val="50000"/>
                  </a:schemeClr>
                </a:solidFill>
              </a:defRPr>
            </a:lvl1pPr>
          </a:lstStyle>
          <a:p>
            <a:pPr lvl="0"/>
            <a:r>
              <a:rPr lang="en-US" dirty="0" smtClean="0"/>
              <a:t>(click to edit)  ACKNOWLEDGEMENTS  or  CONTACT</a:t>
            </a:r>
            <a:endParaRPr lang="en-US" dirty="0"/>
          </a:p>
        </p:txBody>
      </p:sp>
      <p:sp>
        <p:nvSpPr>
          <p:cNvPr id="128" name="Text Placeholder 3"/>
          <p:cNvSpPr>
            <a:spLocks noGrp="1"/>
          </p:cNvSpPr>
          <p:nvPr>
            <p:ph type="body" sz="quarter" idx="30" hasCustomPrompt="1"/>
          </p:nvPr>
        </p:nvSpPr>
        <p:spPr>
          <a:xfrm>
            <a:off x="41005124" y="34361857"/>
            <a:ext cx="9651207" cy="713008"/>
          </a:xfrm>
          <a:prstGeom prst="rect">
            <a:avLst/>
          </a:prstGeom>
        </p:spPr>
        <p:txBody>
          <a:bodyPr wrap="square" lIns="132076" tIns="132076" rIns="132076" bIns="132076">
            <a:spAutoFit/>
          </a:bodyPr>
          <a:lstStyle>
            <a:lvl1pPr marL="0" indent="0">
              <a:buNone/>
              <a:defRPr sz="2900">
                <a:solidFill>
                  <a:schemeClr val="accent5">
                    <a:lumMod val="50000"/>
                  </a:schemeClr>
                </a:solidFill>
                <a:latin typeface="Times New Roman" panose="02020603050405020304" pitchFamily="18" charset="0"/>
                <a:cs typeface="Times New Roman" panose="02020603050405020304" pitchFamily="18" charset="0"/>
              </a:defRPr>
            </a:lvl1pPr>
            <a:lvl2pPr marL="1839537" indent="-707515">
              <a:defRPr sz="3000">
                <a:latin typeface="Trebuchet MS" pitchFamily="34" charset="0"/>
              </a:defRPr>
            </a:lvl2pPr>
            <a:lvl3pPr marL="2547051" indent="-707515">
              <a:defRPr sz="3000">
                <a:latin typeface="Trebuchet MS" pitchFamily="34" charset="0"/>
              </a:defRPr>
            </a:lvl3pPr>
            <a:lvl4pPr marL="3325318" indent="-778267">
              <a:defRPr sz="3000">
                <a:latin typeface="Trebuchet MS" pitchFamily="34" charset="0"/>
              </a:defRPr>
            </a:lvl4pPr>
            <a:lvl5pPr marL="3891329" indent="-566011">
              <a:defRPr sz="3000">
                <a:latin typeface="Trebuchet MS" pitchFamily="34" charset="0"/>
              </a:defRPr>
            </a:lvl5pPr>
          </a:lstStyle>
          <a:p>
            <a:pPr lvl="0"/>
            <a:r>
              <a:rPr lang="en-US" dirty="0" smtClean="0"/>
              <a:t>Type in or paste your text here</a:t>
            </a:r>
            <a:endParaRPr lang="en-US" dirty="0"/>
          </a:p>
        </p:txBody>
      </p:sp>
      <p:sp>
        <p:nvSpPr>
          <p:cNvPr id="129" name="Text Placeholder 3"/>
          <p:cNvSpPr>
            <a:spLocks noGrp="1"/>
          </p:cNvSpPr>
          <p:nvPr>
            <p:ph type="body" sz="quarter" idx="96" hasCustomPrompt="1"/>
          </p:nvPr>
        </p:nvSpPr>
        <p:spPr>
          <a:xfrm>
            <a:off x="553774" y="34397481"/>
            <a:ext cx="9649903" cy="713008"/>
          </a:xfrm>
          <a:prstGeom prst="rect">
            <a:avLst/>
          </a:prstGeom>
        </p:spPr>
        <p:txBody>
          <a:bodyPr wrap="square" lIns="132076" tIns="132076" rIns="132076" bIns="132076">
            <a:spAutoFit/>
          </a:bodyPr>
          <a:lstStyle>
            <a:lvl1pPr marL="0" indent="0">
              <a:buNone/>
              <a:defRPr sz="2900">
                <a:solidFill>
                  <a:schemeClr val="accent5">
                    <a:lumMod val="50000"/>
                  </a:schemeClr>
                </a:solidFill>
                <a:latin typeface="Times New Roman" panose="02020603050405020304" pitchFamily="18" charset="0"/>
                <a:cs typeface="Times New Roman" panose="02020603050405020304" pitchFamily="18" charset="0"/>
              </a:defRPr>
            </a:lvl1pPr>
            <a:lvl2pPr marL="1839537" indent="-707515">
              <a:defRPr sz="3000">
                <a:latin typeface="Trebuchet MS" pitchFamily="34" charset="0"/>
              </a:defRPr>
            </a:lvl2pPr>
            <a:lvl3pPr marL="2547051" indent="-707515">
              <a:defRPr sz="3000">
                <a:latin typeface="Trebuchet MS" pitchFamily="34" charset="0"/>
              </a:defRPr>
            </a:lvl3pPr>
            <a:lvl4pPr marL="3325318" indent="-778267">
              <a:defRPr sz="3000">
                <a:latin typeface="Trebuchet MS" pitchFamily="34" charset="0"/>
              </a:defRPr>
            </a:lvl4pPr>
            <a:lvl5pPr marL="3891329" indent="-566011">
              <a:defRPr sz="3000">
                <a:latin typeface="Trebuchet MS" pitchFamily="34" charset="0"/>
              </a:defRPr>
            </a:lvl5pPr>
          </a:lstStyle>
          <a:p>
            <a:pPr lvl="0"/>
            <a:r>
              <a:rPr lang="en-US" dirty="0" smtClean="0"/>
              <a:t>Type in or paste your text here</a:t>
            </a:r>
            <a:endParaRPr lang="en-US" dirty="0"/>
          </a:p>
        </p:txBody>
      </p:sp>
      <p:sp>
        <p:nvSpPr>
          <p:cNvPr id="130" name="Text Placeholder 3"/>
          <p:cNvSpPr>
            <a:spLocks noGrp="1"/>
          </p:cNvSpPr>
          <p:nvPr>
            <p:ph type="body" sz="quarter" idx="150" hasCustomPrompt="1"/>
          </p:nvPr>
        </p:nvSpPr>
        <p:spPr>
          <a:xfrm>
            <a:off x="30896965" y="8125783"/>
            <a:ext cx="9654080" cy="713008"/>
          </a:xfrm>
          <a:prstGeom prst="rect">
            <a:avLst/>
          </a:prstGeom>
        </p:spPr>
        <p:txBody>
          <a:bodyPr wrap="square" lIns="132076" tIns="132076" rIns="132076" bIns="132076">
            <a:spAutoFit/>
          </a:bodyPr>
          <a:lstStyle>
            <a:lvl1pPr marL="0" indent="0">
              <a:buNone/>
              <a:defRPr sz="2900">
                <a:solidFill>
                  <a:schemeClr val="accent5">
                    <a:lumMod val="50000"/>
                  </a:schemeClr>
                </a:solidFill>
                <a:latin typeface="Times New Roman" panose="02020603050405020304" pitchFamily="18" charset="0"/>
                <a:cs typeface="Times New Roman" panose="02020603050405020304" pitchFamily="18" charset="0"/>
              </a:defRPr>
            </a:lvl1pPr>
            <a:lvl2pPr marL="1839537" indent="-707515">
              <a:defRPr sz="3000">
                <a:latin typeface="Trebuchet MS" pitchFamily="34" charset="0"/>
              </a:defRPr>
            </a:lvl2pPr>
            <a:lvl3pPr marL="2547051" indent="-707515">
              <a:defRPr sz="3000">
                <a:latin typeface="Trebuchet MS" pitchFamily="34" charset="0"/>
              </a:defRPr>
            </a:lvl3pPr>
            <a:lvl4pPr marL="3325318" indent="-778267">
              <a:defRPr sz="3000">
                <a:latin typeface="Trebuchet MS" pitchFamily="34" charset="0"/>
              </a:defRPr>
            </a:lvl4pPr>
            <a:lvl5pPr marL="3891329" indent="-566011">
              <a:defRPr sz="3000">
                <a:latin typeface="Trebuchet MS" pitchFamily="34" charset="0"/>
              </a:defRPr>
            </a:lvl5pPr>
          </a:lstStyle>
          <a:p>
            <a:pPr lvl="0"/>
            <a:r>
              <a:rPr lang="en-US" dirty="0" smtClean="0"/>
              <a:t>Type in or paste your text here</a:t>
            </a:r>
            <a:endParaRPr lang="en-US" dirty="0"/>
          </a:p>
        </p:txBody>
      </p:sp>
      <p:sp>
        <p:nvSpPr>
          <p:cNvPr id="131" name="Text Placeholder 5"/>
          <p:cNvSpPr>
            <a:spLocks noGrp="1"/>
          </p:cNvSpPr>
          <p:nvPr>
            <p:ph type="body" sz="quarter" idx="151" hasCustomPrompt="1"/>
          </p:nvPr>
        </p:nvSpPr>
        <p:spPr>
          <a:xfrm>
            <a:off x="30896965" y="7120649"/>
            <a:ext cx="9654080" cy="844170"/>
          </a:xfrm>
          <a:prstGeom prst="rect">
            <a:avLst/>
          </a:prstGeom>
          <a:noFill/>
        </p:spPr>
        <p:txBody>
          <a:bodyPr wrap="square" lIns="113203" tIns="113203" rIns="113203" bIns="113203" anchor="ctr" anchorCtr="0">
            <a:spAutoFit/>
          </a:bodyPr>
          <a:lstStyle>
            <a:lvl1pPr marL="0" indent="0" algn="ctr">
              <a:buNone/>
              <a:defRPr sz="4000" b="1" u="sng" baseline="0">
                <a:solidFill>
                  <a:schemeClr val="accent5">
                    <a:lumMod val="50000"/>
                  </a:schemeClr>
                </a:solidFill>
              </a:defRPr>
            </a:lvl1pPr>
          </a:lstStyle>
          <a:p>
            <a:pPr lvl="0"/>
            <a:r>
              <a:rPr lang="en-US" dirty="0" smtClean="0"/>
              <a:t>(click to edit)  RESULTS</a:t>
            </a:r>
            <a:endParaRPr lang="en-US" dirty="0"/>
          </a:p>
        </p:txBody>
      </p:sp>
      <p:sp>
        <p:nvSpPr>
          <p:cNvPr id="132" name="Text Placeholder 3"/>
          <p:cNvSpPr>
            <a:spLocks noGrp="1"/>
          </p:cNvSpPr>
          <p:nvPr>
            <p:ph type="body" sz="quarter" idx="152" hasCustomPrompt="1"/>
          </p:nvPr>
        </p:nvSpPr>
        <p:spPr>
          <a:xfrm>
            <a:off x="10678538" y="8125783"/>
            <a:ext cx="9654080" cy="713008"/>
          </a:xfrm>
          <a:prstGeom prst="rect">
            <a:avLst/>
          </a:prstGeom>
        </p:spPr>
        <p:txBody>
          <a:bodyPr wrap="square" lIns="132076" tIns="132076" rIns="132076" bIns="132076">
            <a:spAutoFit/>
          </a:bodyPr>
          <a:lstStyle>
            <a:lvl1pPr marL="0" indent="0">
              <a:buNone/>
              <a:defRPr sz="2900">
                <a:solidFill>
                  <a:schemeClr val="accent5">
                    <a:lumMod val="50000"/>
                  </a:schemeClr>
                </a:solidFill>
                <a:latin typeface="Times New Roman" panose="02020603050405020304" pitchFamily="18" charset="0"/>
                <a:cs typeface="Times New Roman" panose="02020603050405020304" pitchFamily="18" charset="0"/>
              </a:defRPr>
            </a:lvl1pPr>
            <a:lvl2pPr marL="1839537" indent="-707515">
              <a:defRPr sz="3000">
                <a:latin typeface="Trebuchet MS" pitchFamily="34" charset="0"/>
              </a:defRPr>
            </a:lvl2pPr>
            <a:lvl3pPr marL="2547051" indent="-707515">
              <a:defRPr sz="3000">
                <a:latin typeface="Trebuchet MS" pitchFamily="34" charset="0"/>
              </a:defRPr>
            </a:lvl3pPr>
            <a:lvl4pPr marL="3325318" indent="-778267">
              <a:defRPr sz="3000">
                <a:latin typeface="Trebuchet MS" pitchFamily="34" charset="0"/>
              </a:defRPr>
            </a:lvl4pPr>
            <a:lvl5pPr marL="3891329" indent="-566011">
              <a:defRPr sz="3000">
                <a:latin typeface="Trebuchet MS" pitchFamily="34" charset="0"/>
              </a:defRPr>
            </a:lvl5pPr>
          </a:lstStyle>
          <a:p>
            <a:pPr lvl="0"/>
            <a:r>
              <a:rPr lang="en-US" dirty="0" smtClean="0"/>
              <a:t>Type in or paste your text here</a:t>
            </a:r>
            <a:endParaRPr lang="en-US" dirty="0"/>
          </a:p>
        </p:txBody>
      </p:sp>
      <p:sp>
        <p:nvSpPr>
          <p:cNvPr id="133" name="Text Placeholder 5"/>
          <p:cNvSpPr>
            <a:spLocks noGrp="1"/>
          </p:cNvSpPr>
          <p:nvPr>
            <p:ph type="body" sz="quarter" idx="153" hasCustomPrompt="1"/>
          </p:nvPr>
        </p:nvSpPr>
        <p:spPr>
          <a:xfrm>
            <a:off x="10680646" y="7120649"/>
            <a:ext cx="9654080" cy="844170"/>
          </a:xfrm>
          <a:prstGeom prst="rect">
            <a:avLst/>
          </a:prstGeom>
          <a:noFill/>
        </p:spPr>
        <p:txBody>
          <a:bodyPr wrap="square" lIns="113203" tIns="113203" rIns="113203" bIns="113203" anchor="ctr" anchorCtr="0">
            <a:spAutoFit/>
          </a:bodyPr>
          <a:lstStyle>
            <a:lvl1pPr marL="0" indent="0" algn="ctr">
              <a:buNone/>
              <a:defRPr sz="4000" b="1" u="sng" baseline="0">
                <a:solidFill>
                  <a:schemeClr val="accent5">
                    <a:lumMod val="50000"/>
                  </a:schemeClr>
                </a:solidFill>
              </a:defRPr>
            </a:lvl1pPr>
          </a:lstStyle>
          <a:p>
            <a:pPr lvl="0"/>
            <a:r>
              <a:rPr lang="en-US" dirty="0" smtClean="0"/>
              <a:t>(click to edit)  RESULTS</a:t>
            </a:r>
            <a:endParaRPr lang="en-US" dirty="0"/>
          </a:p>
        </p:txBody>
      </p:sp>
      <p:sp>
        <p:nvSpPr>
          <p:cNvPr id="134" name="Text Placeholder 3"/>
          <p:cNvSpPr>
            <a:spLocks noGrp="1"/>
          </p:cNvSpPr>
          <p:nvPr>
            <p:ph type="body" sz="quarter" idx="154" hasCustomPrompt="1"/>
          </p:nvPr>
        </p:nvSpPr>
        <p:spPr>
          <a:xfrm>
            <a:off x="20775681" y="26616389"/>
            <a:ext cx="9654080" cy="713008"/>
          </a:xfrm>
          <a:prstGeom prst="rect">
            <a:avLst/>
          </a:prstGeom>
        </p:spPr>
        <p:txBody>
          <a:bodyPr wrap="square" lIns="132076" tIns="132076" rIns="132076" bIns="132076">
            <a:spAutoFit/>
          </a:bodyPr>
          <a:lstStyle>
            <a:lvl1pPr marL="0" indent="0">
              <a:buNone/>
              <a:defRPr sz="2900">
                <a:solidFill>
                  <a:schemeClr val="accent5">
                    <a:lumMod val="50000"/>
                  </a:schemeClr>
                </a:solidFill>
                <a:latin typeface="Times New Roman" panose="02020603050405020304" pitchFamily="18" charset="0"/>
                <a:cs typeface="Times New Roman" panose="02020603050405020304" pitchFamily="18" charset="0"/>
              </a:defRPr>
            </a:lvl1pPr>
            <a:lvl2pPr marL="1839537" indent="-707515">
              <a:defRPr sz="3000">
                <a:latin typeface="Trebuchet MS" pitchFamily="34" charset="0"/>
              </a:defRPr>
            </a:lvl2pPr>
            <a:lvl3pPr marL="2547051" indent="-707515">
              <a:defRPr sz="3000">
                <a:latin typeface="Trebuchet MS" pitchFamily="34" charset="0"/>
              </a:defRPr>
            </a:lvl3pPr>
            <a:lvl4pPr marL="3325318" indent="-778267">
              <a:defRPr sz="3000">
                <a:latin typeface="Trebuchet MS" pitchFamily="34" charset="0"/>
              </a:defRPr>
            </a:lvl4pPr>
            <a:lvl5pPr marL="3891329" indent="-566011">
              <a:defRPr sz="3000">
                <a:latin typeface="Trebuchet MS" pitchFamily="34" charset="0"/>
              </a:defRPr>
            </a:lvl5pPr>
          </a:lstStyle>
          <a:p>
            <a:pPr lvl="0"/>
            <a:r>
              <a:rPr lang="en-US" dirty="0" smtClean="0"/>
              <a:t>Type in or paste your text here</a:t>
            </a:r>
            <a:endParaRPr lang="en-US" dirty="0"/>
          </a:p>
        </p:txBody>
      </p:sp>
      <p:sp>
        <p:nvSpPr>
          <p:cNvPr id="135" name="Text Placeholder 5"/>
          <p:cNvSpPr>
            <a:spLocks noGrp="1"/>
          </p:cNvSpPr>
          <p:nvPr>
            <p:ph type="body" sz="quarter" idx="155" hasCustomPrompt="1"/>
          </p:nvPr>
        </p:nvSpPr>
        <p:spPr>
          <a:xfrm>
            <a:off x="20775681" y="25640759"/>
            <a:ext cx="9654080" cy="844170"/>
          </a:xfrm>
          <a:prstGeom prst="rect">
            <a:avLst/>
          </a:prstGeom>
          <a:noFill/>
        </p:spPr>
        <p:txBody>
          <a:bodyPr wrap="square" lIns="113203" tIns="113203" rIns="113203" bIns="113203" anchor="ctr" anchorCtr="0">
            <a:spAutoFit/>
          </a:bodyPr>
          <a:lstStyle>
            <a:lvl1pPr marL="0" indent="0" algn="ctr">
              <a:buNone/>
              <a:defRPr sz="4000" b="1" u="sng" baseline="0">
                <a:solidFill>
                  <a:schemeClr val="accent5">
                    <a:lumMod val="50000"/>
                  </a:schemeClr>
                </a:solidFill>
              </a:defRPr>
            </a:lvl1pPr>
          </a:lstStyle>
          <a:p>
            <a:pPr lvl="0"/>
            <a:r>
              <a:rPr lang="en-US" dirty="0" smtClean="0"/>
              <a:t>(click to edit)  RESULTS</a:t>
            </a:r>
            <a:endParaRPr lang="en-US" dirty="0"/>
          </a:p>
        </p:txBody>
      </p:sp>
      <p:sp>
        <p:nvSpPr>
          <p:cNvPr id="136" name="Text Placeholder 3"/>
          <p:cNvSpPr>
            <a:spLocks noGrp="1"/>
          </p:cNvSpPr>
          <p:nvPr>
            <p:ph type="body" sz="quarter" idx="156" hasCustomPrompt="1"/>
          </p:nvPr>
        </p:nvSpPr>
        <p:spPr>
          <a:xfrm>
            <a:off x="30872822" y="26616389"/>
            <a:ext cx="9654080" cy="713008"/>
          </a:xfrm>
          <a:prstGeom prst="rect">
            <a:avLst/>
          </a:prstGeom>
        </p:spPr>
        <p:txBody>
          <a:bodyPr wrap="square" lIns="132076" tIns="132076" rIns="132076" bIns="132076">
            <a:spAutoFit/>
          </a:bodyPr>
          <a:lstStyle>
            <a:lvl1pPr marL="0" indent="0">
              <a:buNone/>
              <a:defRPr sz="2900">
                <a:solidFill>
                  <a:schemeClr val="accent5">
                    <a:lumMod val="50000"/>
                  </a:schemeClr>
                </a:solidFill>
                <a:latin typeface="Times New Roman" panose="02020603050405020304" pitchFamily="18" charset="0"/>
                <a:cs typeface="Times New Roman" panose="02020603050405020304" pitchFamily="18" charset="0"/>
              </a:defRPr>
            </a:lvl1pPr>
            <a:lvl2pPr marL="1839537" indent="-707515">
              <a:defRPr sz="3000">
                <a:latin typeface="Trebuchet MS" pitchFamily="34" charset="0"/>
              </a:defRPr>
            </a:lvl2pPr>
            <a:lvl3pPr marL="2547051" indent="-707515">
              <a:defRPr sz="3000">
                <a:latin typeface="Trebuchet MS" pitchFamily="34" charset="0"/>
              </a:defRPr>
            </a:lvl3pPr>
            <a:lvl4pPr marL="3325318" indent="-778267">
              <a:defRPr sz="3000">
                <a:latin typeface="Trebuchet MS" pitchFamily="34" charset="0"/>
              </a:defRPr>
            </a:lvl4pPr>
            <a:lvl5pPr marL="3891329" indent="-566011">
              <a:defRPr sz="3000">
                <a:latin typeface="Trebuchet MS" pitchFamily="34" charset="0"/>
              </a:defRPr>
            </a:lvl5pPr>
          </a:lstStyle>
          <a:p>
            <a:pPr lvl="0"/>
            <a:r>
              <a:rPr lang="en-US" dirty="0" smtClean="0"/>
              <a:t>Type in or paste your text here</a:t>
            </a:r>
            <a:endParaRPr lang="en-US" dirty="0"/>
          </a:p>
        </p:txBody>
      </p:sp>
      <p:sp>
        <p:nvSpPr>
          <p:cNvPr id="137" name="Text Placeholder 5"/>
          <p:cNvSpPr>
            <a:spLocks noGrp="1"/>
          </p:cNvSpPr>
          <p:nvPr>
            <p:ph type="body" sz="quarter" idx="157" hasCustomPrompt="1"/>
          </p:nvPr>
        </p:nvSpPr>
        <p:spPr>
          <a:xfrm>
            <a:off x="30872822" y="25640759"/>
            <a:ext cx="9654080" cy="844170"/>
          </a:xfrm>
          <a:prstGeom prst="rect">
            <a:avLst/>
          </a:prstGeom>
          <a:noFill/>
        </p:spPr>
        <p:txBody>
          <a:bodyPr wrap="square" lIns="113203" tIns="113203" rIns="113203" bIns="113203" anchor="ctr" anchorCtr="0">
            <a:spAutoFit/>
          </a:bodyPr>
          <a:lstStyle>
            <a:lvl1pPr marL="0" indent="0" algn="ctr">
              <a:buNone/>
              <a:defRPr sz="4000" b="1" u="sng" baseline="0">
                <a:solidFill>
                  <a:schemeClr val="accent5">
                    <a:lumMod val="50000"/>
                  </a:schemeClr>
                </a:solidFill>
              </a:defRPr>
            </a:lvl1pPr>
          </a:lstStyle>
          <a:p>
            <a:pPr lvl="0"/>
            <a:r>
              <a:rPr lang="en-US" dirty="0" smtClean="0"/>
              <a:t>(click to edit)  RESULTS</a:t>
            </a:r>
            <a:endParaRPr lang="en-US" dirty="0"/>
          </a:p>
        </p:txBody>
      </p:sp>
      <p:sp>
        <p:nvSpPr>
          <p:cNvPr id="138" name="Text Placeholder 3"/>
          <p:cNvSpPr>
            <a:spLocks noGrp="1"/>
          </p:cNvSpPr>
          <p:nvPr>
            <p:ph type="body" sz="quarter" idx="158" hasCustomPrompt="1"/>
          </p:nvPr>
        </p:nvSpPr>
        <p:spPr>
          <a:xfrm>
            <a:off x="10678538" y="26652013"/>
            <a:ext cx="9654080" cy="713008"/>
          </a:xfrm>
          <a:prstGeom prst="rect">
            <a:avLst/>
          </a:prstGeom>
        </p:spPr>
        <p:txBody>
          <a:bodyPr wrap="square" lIns="132076" tIns="132076" rIns="132076" bIns="132076">
            <a:spAutoFit/>
          </a:bodyPr>
          <a:lstStyle>
            <a:lvl1pPr marL="0" indent="0">
              <a:buNone/>
              <a:defRPr sz="2900">
                <a:solidFill>
                  <a:schemeClr val="accent5">
                    <a:lumMod val="50000"/>
                  </a:schemeClr>
                </a:solidFill>
                <a:latin typeface="Times New Roman" panose="02020603050405020304" pitchFamily="18" charset="0"/>
                <a:cs typeface="Times New Roman" panose="02020603050405020304" pitchFamily="18" charset="0"/>
              </a:defRPr>
            </a:lvl1pPr>
            <a:lvl2pPr marL="1839537" indent="-707515">
              <a:defRPr sz="3000">
                <a:latin typeface="Trebuchet MS" pitchFamily="34" charset="0"/>
              </a:defRPr>
            </a:lvl2pPr>
            <a:lvl3pPr marL="2547051" indent="-707515">
              <a:defRPr sz="3000">
                <a:latin typeface="Trebuchet MS" pitchFamily="34" charset="0"/>
              </a:defRPr>
            </a:lvl3pPr>
            <a:lvl4pPr marL="3325318" indent="-778267">
              <a:defRPr sz="3000">
                <a:latin typeface="Trebuchet MS" pitchFamily="34" charset="0"/>
              </a:defRPr>
            </a:lvl4pPr>
            <a:lvl5pPr marL="3891329" indent="-566011">
              <a:defRPr sz="3000">
                <a:latin typeface="Trebuchet MS" pitchFamily="34" charset="0"/>
              </a:defRPr>
            </a:lvl5pPr>
          </a:lstStyle>
          <a:p>
            <a:pPr lvl="0"/>
            <a:r>
              <a:rPr lang="en-US" dirty="0" smtClean="0"/>
              <a:t>Type in or paste your text here</a:t>
            </a:r>
            <a:endParaRPr lang="en-US" dirty="0"/>
          </a:p>
        </p:txBody>
      </p:sp>
      <p:sp>
        <p:nvSpPr>
          <p:cNvPr id="139" name="Text Placeholder 5"/>
          <p:cNvSpPr>
            <a:spLocks noGrp="1"/>
          </p:cNvSpPr>
          <p:nvPr>
            <p:ph type="body" sz="quarter" idx="159" hasCustomPrompt="1"/>
          </p:nvPr>
        </p:nvSpPr>
        <p:spPr>
          <a:xfrm>
            <a:off x="10678538" y="25640759"/>
            <a:ext cx="9654080" cy="844170"/>
          </a:xfrm>
          <a:prstGeom prst="rect">
            <a:avLst/>
          </a:prstGeom>
          <a:noFill/>
        </p:spPr>
        <p:txBody>
          <a:bodyPr wrap="square" lIns="113203" tIns="113203" rIns="113203" bIns="113203" anchor="ctr" anchorCtr="0">
            <a:spAutoFit/>
          </a:bodyPr>
          <a:lstStyle>
            <a:lvl1pPr marL="0" indent="0" algn="ctr">
              <a:buNone/>
              <a:defRPr sz="4000" b="1" u="sng" baseline="0">
                <a:solidFill>
                  <a:schemeClr val="accent5">
                    <a:lumMod val="50000"/>
                  </a:schemeClr>
                </a:solidFill>
              </a:defRPr>
            </a:lvl1pPr>
          </a:lstStyle>
          <a:p>
            <a:pPr lvl="0"/>
            <a:r>
              <a:rPr lang="en-US" dirty="0" smtClean="0"/>
              <a:t>(click to edit)  RESULTS</a:t>
            </a:r>
            <a:endParaRPr lang="en-US" dirty="0"/>
          </a:p>
        </p:txBody>
      </p:sp>
      <p:sp>
        <p:nvSpPr>
          <p:cNvPr id="82" name="Text Placeholder 76"/>
          <p:cNvSpPr>
            <a:spLocks noGrp="1"/>
          </p:cNvSpPr>
          <p:nvPr>
            <p:ph type="body" sz="quarter" idx="171" hasCustomPrompt="1"/>
          </p:nvPr>
        </p:nvSpPr>
        <p:spPr>
          <a:xfrm>
            <a:off x="6096000" y="2929659"/>
            <a:ext cx="39014400" cy="1927978"/>
          </a:xfrm>
          <a:prstGeom prst="rect">
            <a:avLst/>
          </a:prstGeom>
        </p:spPr>
        <p:txBody>
          <a:bodyPr lIns="132076" tIns="66038" rIns="132076" bIns="66038">
            <a:normAutofit/>
          </a:bodyPr>
          <a:lstStyle>
            <a:lvl1pPr marL="0" indent="0" algn="ctr">
              <a:buFontTx/>
              <a:buNone/>
              <a:defRPr sz="6900">
                <a:solidFill>
                  <a:schemeClr val="accent5">
                    <a:lumMod val="50000"/>
                  </a:schemeClr>
                </a:solidFill>
              </a:defRPr>
            </a:lvl1pPr>
            <a:lvl2pPr>
              <a:buFontTx/>
              <a:buNone/>
              <a:defRPr sz="10400"/>
            </a:lvl2pPr>
            <a:lvl3pPr>
              <a:buFontTx/>
              <a:buNone/>
              <a:defRPr sz="10400"/>
            </a:lvl3pPr>
            <a:lvl4pPr>
              <a:buFontTx/>
              <a:buNone/>
              <a:defRPr sz="10400"/>
            </a:lvl4pPr>
            <a:lvl5pPr>
              <a:buFontTx/>
              <a:buNone/>
              <a:defRPr sz="10400"/>
            </a:lvl5pPr>
          </a:lstStyle>
          <a:p>
            <a:pPr lvl="0"/>
            <a:r>
              <a:rPr lang="en-US" dirty="0" smtClean="0"/>
              <a:t>Click here to add authors</a:t>
            </a:r>
            <a:endParaRPr lang="en-US" dirty="0"/>
          </a:p>
        </p:txBody>
      </p:sp>
      <p:sp>
        <p:nvSpPr>
          <p:cNvPr id="83" name="Text Placeholder 76"/>
          <p:cNvSpPr>
            <a:spLocks noGrp="1"/>
          </p:cNvSpPr>
          <p:nvPr>
            <p:ph type="body" sz="quarter" idx="195" hasCustomPrompt="1"/>
          </p:nvPr>
        </p:nvSpPr>
        <p:spPr>
          <a:xfrm>
            <a:off x="6096000" y="4857639"/>
            <a:ext cx="39014400" cy="1269110"/>
          </a:xfrm>
          <a:prstGeom prst="rect">
            <a:avLst/>
          </a:prstGeom>
        </p:spPr>
        <p:txBody>
          <a:bodyPr lIns="132076" tIns="66038" rIns="132076" bIns="66038">
            <a:normAutofit/>
          </a:bodyPr>
          <a:lstStyle>
            <a:lvl1pPr marL="0" indent="0" algn="ctr">
              <a:buFontTx/>
              <a:buNone/>
              <a:defRPr sz="5200">
                <a:solidFill>
                  <a:schemeClr val="accent5">
                    <a:lumMod val="50000"/>
                  </a:schemeClr>
                </a:solidFill>
              </a:defRPr>
            </a:lvl1pPr>
            <a:lvl2pPr>
              <a:buFontTx/>
              <a:buNone/>
              <a:defRPr sz="10400"/>
            </a:lvl2pPr>
            <a:lvl3pPr>
              <a:buFontTx/>
              <a:buNone/>
              <a:defRPr sz="10400"/>
            </a:lvl3pPr>
            <a:lvl4pPr>
              <a:buFontTx/>
              <a:buNone/>
              <a:defRPr sz="10400"/>
            </a:lvl4pPr>
            <a:lvl5pPr>
              <a:buFontTx/>
              <a:buNone/>
              <a:defRPr sz="10400"/>
            </a:lvl5pPr>
          </a:lstStyle>
          <a:p>
            <a:pPr lvl="0"/>
            <a:r>
              <a:rPr lang="en-US" dirty="0" smtClean="0"/>
              <a:t>Click here to add affiliations</a:t>
            </a:r>
            <a:endParaRPr lang="en-US" dirty="0"/>
          </a:p>
        </p:txBody>
      </p:sp>
      <p:sp>
        <p:nvSpPr>
          <p:cNvPr id="84" name="Text Placeholder 76"/>
          <p:cNvSpPr>
            <a:spLocks noGrp="1"/>
          </p:cNvSpPr>
          <p:nvPr>
            <p:ph type="body" sz="quarter" idx="196" hasCustomPrompt="1"/>
          </p:nvPr>
        </p:nvSpPr>
        <p:spPr>
          <a:xfrm>
            <a:off x="6096000" y="360268"/>
            <a:ext cx="39014400" cy="2569392"/>
          </a:xfrm>
          <a:prstGeom prst="rect">
            <a:avLst/>
          </a:prstGeom>
        </p:spPr>
        <p:txBody>
          <a:bodyPr lIns="132076" tIns="66038" rIns="132076" bIns="66038">
            <a:normAutofit/>
          </a:bodyPr>
          <a:lstStyle>
            <a:lvl1pPr marL="0" indent="0" algn="ctr">
              <a:buFontTx/>
              <a:buNone/>
              <a:defRPr sz="9500" b="1">
                <a:solidFill>
                  <a:schemeClr val="accent5">
                    <a:lumMod val="50000"/>
                  </a:schemeClr>
                </a:solidFill>
              </a:defRPr>
            </a:lvl1pPr>
            <a:lvl2pPr>
              <a:buFontTx/>
              <a:buNone/>
              <a:defRPr sz="10400"/>
            </a:lvl2pPr>
            <a:lvl3pPr>
              <a:buFontTx/>
              <a:buNone/>
              <a:defRPr sz="10400"/>
            </a:lvl3pPr>
            <a:lvl4pPr>
              <a:buFontTx/>
              <a:buNone/>
              <a:defRPr sz="10400"/>
            </a:lvl4pPr>
            <a:lvl5pPr>
              <a:buFontTx/>
              <a:buNone/>
              <a:defRPr sz="10400"/>
            </a:lvl5pPr>
          </a:lstStyle>
          <a:p>
            <a:pPr lvl="0"/>
            <a:r>
              <a:rPr lang="en-US" dirty="0" smtClean="0"/>
              <a:t>Click here to add title</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1" Type="http://schemas.openxmlformats.org/officeDocument/2006/relationships/image" Target="../media/image9.wmf"/><Relationship Id="rId12" Type="http://schemas.openxmlformats.org/officeDocument/2006/relationships/hyperlink" Target="http://www.facebook.com/pages/PosterPresentationscom/217914411419?v=app_4949752878&amp;ref=ts" TargetMode="External"/><Relationship Id="rId13" Type="http://schemas.openxmlformats.org/officeDocument/2006/relationships/image" Target="../media/image10.jpeg"/><Relationship Id="rId1" Type="http://schemas.openxmlformats.org/officeDocument/2006/relationships/slideLayout" Target="../slideLayouts/slideLayout2.xml"/><Relationship Id="rId2" Type="http://schemas.openxmlformats.org/officeDocument/2006/relationships/theme" Target="../theme/theme2.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wmf"/><Relationship Id="rId8" Type="http://schemas.openxmlformats.org/officeDocument/2006/relationships/image" Target="../media/image6.wmf"/><Relationship Id="rId9" Type="http://schemas.openxmlformats.org/officeDocument/2006/relationships/image" Target="../media/image7.wmf"/><Relationship Id="rId10" Type="http://schemas.openxmlformats.org/officeDocument/2006/relationships/image" Target="../media/image8.png"/></Relationships>
</file>

<file path=ppt/slideMasters/_rels/slideMaster3.xml.rels><?xml version="1.0" encoding="UTF-8" standalone="yes"?>
<Relationships xmlns="http://schemas.openxmlformats.org/package/2006/relationships"><Relationship Id="rId11" Type="http://schemas.openxmlformats.org/officeDocument/2006/relationships/image" Target="../media/image9.wmf"/><Relationship Id="rId12" Type="http://schemas.openxmlformats.org/officeDocument/2006/relationships/hyperlink" Target="http://www.facebook.com/pages/PosterPresentationscom/217914411419?v=app_4949752878&amp;ref=ts" TargetMode="External"/><Relationship Id="rId13" Type="http://schemas.openxmlformats.org/officeDocument/2006/relationships/image" Target="../media/image10.jpeg"/><Relationship Id="rId1" Type="http://schemas.openxmlformats.org/officeDocument/2006/relationships/slideLayout" Target="../slideLayouts/slideLayout3.xml"/><Relationship Id="rId2" Type="http://schemas.openxmlformats.org/officeDocument/2006/relationships/theme" Target="../theme/theme3.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wmf"/><Relationship Id="rId8" Type="http://schemas.openxmlformats.org/officeDocument/2006/relationships/image" Target="../media/image6.wmf"/><Relationship Id="rId9" Type="http://schemas.openxmlformats.org/officeDocument/2006/relationships/image" Target="../media/image7.wmf"/><Relationship Id="rId10" Type="http://schemas.openxmlformats.org/officeDocument/2006/relationships/image" Target="../media/image8.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2" name="Rectangle 41"/>
          <p:cNvSpPr/>
          <p:nvPr userDrawn="1"/>
        </p:nvSpPr>
        <p:spPr>
          <a:xfrm rot="10800000">
            <a:off x="-1" y="42720516"/>
            <a:ext cx="51206400" cy="1072656"/>
          </a:xfrm>
          <a:prstGeom prst="rect">
            <a:avLst/>
          </a:prstGeom>
          <a:gradFill flip="none" rotWithShape="1">
            <a:gsLst>
              <a:gs pos="0">
                <a:schemeClr val="accent1">
                  <a:tint val="66000"/>
                  <a:satMod val="1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32076" tIns="66038" rIns="132076" bIns="66038" rtlCol="0" anchor="ctr"/>
          <a:lstStyle/>
          <a:p>
            <a:pPr algn="ctr"/>
            <a:endParaRPr lang="en-US"/>
          </a:p>
        </p:txBody>
      </p:sp>
      <p:sp>
        <p:nvSpPr>
          <p:cNvPr id="10" name="Text Box 14"/>
          <p:cNvSpPr txBox="1">
            <a:spLocks noChangeArrowheads="1"/>
          </p:cNvSpPr>
          <p:nvPr/>
        </p:nvSpPr>
        <p:spPr bwMode="auto">
          <a:xfrm>
            <a:off x="955679" y="42976800"/>
            <a:ext cx="2933700" cy="425821"/>
          </a:xfrm>
          <a:prstGeom prst="rect">
            <a:avLst/>
          </a:prstGeom>
          <a:noFill/>
          <a:ln w="9525">
            <a:noFill/>
            <a:miter lim="800000"/>
            <a:headEnd/>
            <a:tailEnd/>
          </a:ln>
          <a:effectLst/>
        </p:spPr>
        <p:txBody>
          <a:bodyPr lIns="112988" tIns="56483" rIns="112988" bIns="56483">
            <a:spAutoFit/>
          </a:bodyPr>
          <a:lstStyle/>
          <a:p>
            <a:pPr eaLnBrk="0" hangingPunct="0">
              <a:lnSpc>
                <a:spcPct val="65000"/>
              </a:lnSpc>
              <a:spcBef>
                <a:spcPct val="50000"/>
              </a:spcBef>
              <a:defRPr/>
            </a:pPr>
            <a:r>
              <a:rPr lang="en-US" sz="700" b="1" dirty="0" smtClean="0">
                <a:solidFill>
                  <a:schemeClr val="bg1">
                    <a:lumMod val="75000"/>
                  </a:schemeClr>
                </a:solidFill>
                <a:latin typeface="Arial" charset="0"/>
              </a:rPr>
              <a:t>RESEARCH POSTER PRESENTATION </a:t>
            </a:r>
            <a:r>
              <a:rPr lang="en-US" sz="700" b="1" dirty="0">
                <a:solidFill>
                  <a:schemeClr val="bg1">
                    <a:lumMod val="75000"/>
                  </a:schemeClr>
                </a:solidFill>
                <a:latin typeface="Arial" charset="0"/>
              </a:rPr>
              <a:t>DESIGN © </a:t>
            </a:r>
            <a:r>
              <a:rPr lang="en-US" sz="700" b="1" dirty="0" smtClean="0">
                <a:solidFill>
                  <a:schemeClr val="bg1">
                    <a:lumMod val="75000"/>
                  </a:schemeClr>
                </a:solidFill>
                <a:latin typeface="Arial" charset="0"/>
              </a:rPr>
              <a:t>2015</a:t>
            </a:r>
            <a:endParaRPr lang="en-US" sz="700" b="1" dirty="0">
              <a:solidFill>
                <a:schemeClr val="bg1">
                  <a:lumMod val="75000"/>
                </a:schemeClr>
              </a:solidFill>
              <a:latin typeface="Arial" charset="0"/>
            </a:endParaRPr>
          </a:p>
          <a:p>
            <a:pPr eaLnBrk="0" hangingPunct="0">
              <a:lnSpc>
                <a:spcPct val="65000"/>
              </a:lnSpc>
              <a:spcBef>
                <a:spcPct val="50000"/>
              </a:spcBef>
              <a:defRPr/>
            </a:pPr>
            <a:r>
              <a:rPr lang="en-US" sz="1300" b="1" dirty="0">
                <a:solidFill>
                  <a:schemeClr val="bg1">
                    <a:lumMod val="75000"/>
                  </a:schemeClr>
                </a:solidFill>
                <a:latin typeface="Arial" charset="0"/>
              </a:rPr>
              <a:t>www.PosterPresentations.com</a:t>
            </a:r>
          </a:p>
        </p:txBody>
      </p:sp>
      <p:sp>
        <p:nvSpPr>
          <p:cNvPr id="41" name="Rectangle 40"/>
          <p:cNvSpPr/>
          <p:nvPr userDrawn="1"/>
        </p:nvSpPr>
        <p:spPr>
          <a:xfrm>
            <a:off x="0" y="0"/>
            <a:ext cx="51206400" cy="1072656"/>
          </a:xfrm>
          <a:prstGeom prst="rect">
            <a:avLst/>
          </a:prstGeom>
          <a:gradFill flip="none" rotWithShape="1">
            <a:gsLst>
              <a:gs pos="0">
                <a:schemeClr val="accent1">
                  <a:tint val="66000"/>
                  <a:satMod val="1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32076" tIns="66038" rIns="132076" bIns="66038" rtlCol="0" anchor="ctr"/>
          <a:lstStyle/>
          <a:p>
            <a:pPr algn="ctr"/>
            <a:endParaRPr lang="en-US"/>
          </a:p>
        </p:txBody>
      </p:sp>
      <p:sp>
        <p:nvSpPr>
          <p:cNvPr id="43" name="Rectangle 42"/>
          <p:cNvSpPr/>
          <p:nvPr userDrawn="1"/>
        </p:nvSpPr>
        <p:spPr>
          <a:xfrm flipV="1">
            <a:off x="1" y="5746864"/>
            <a:ext cx="51206399" cy="323732"/>
          </a:xfrm>
          <a:prstGeom prst="rect">
            <a:avLst/>
          </a:prstGeom>
          <a:gradFill>
            <a:gsLst>
              <a:gs pos="100000">
                <a:srgbClr val="DAE9F6"/>
              </a:gs>
              <a:gs pos="0">
                <a:schemeClr val="accent1">
                  <a:tint val="66000"/>
                  <a:satMod val="160000"/>
                </a:schemeClr>
              </a:gs>
              <a:gs pos="51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132076" tIns="66038" rIns="132076" bIns="66038" rtlCol="0" anchor="ctr"/>
          <a:lstStyle/>
          <a:p>
            <a:pPr algn="ctr"/>
            <a:endParaRPr lang="en-US"/>
          </a:p>
        </p:txBody>
      </p:sp>
      <p:sp>
        <p:nvSpPr>
          <p:cNvPr id="44" name="Rounded Rectangle 43"/>
          <p:cNvSpPr/>
          <p:nvPr userDrawn="1"/>
        </p:nvSpPr>
        <p:spPr>
          <a:xfrm>
            <a:off x="564965" y="7069363"/>
            <a:ext cx="9647422" cy="35602638"/>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32076" tIns="66038" rIns="132076" bIns="66038" rtlCol="0" anchor="ctr"/>
          <a:lstStyle/>
          <a:p>
            <a:pPr algn="ctr"/>
            <a:endParaRPr lang="en-US"/>
          </a:p>
        </p:txBody>
      </p:sp>
      <p:sp>
        <p:nvSpPr>
          <p:cNvPr id="45" name="Rounded Rectangle 44"/>
          <p:cNvSpPr/>
          <p:nvPr userDrawn="1"/>
        </p:nvSpPr>
        <p:spPr>
          <a:xfrm>
            <a:off x="10669587" y="7069363"/>
            <a:ext cx="9647422" cy="35602638"/>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32076" tIns="66038" rIns="132076" bIns="66038" rtlCol="0" anchor="ctr"/>
          <a:lstStyle/>
          <a:p>
            <a:pPr algn="ctr"/>
            <a:endParaRPr lang="en-US"/>
          </a:p>
        </p:txBody>
      </p:sp>
      <p:sp>
        <p:nvSpPr>
          <p:cNvPr id="70" name="Rounded Rectangle 69"/>
          <p:cNvSpPr/>
          <p:nvPr userDrawn="1"/>
        </p:nvSpPr>
        <p:spPr>
          <a:xfrm>
            <a:off x="20774210" y="7069363"/>
            <a:ext cx="9647422" cy="35602638"/>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32076" tIns="66038" rIns="132076" bIns="66038" rtlCol="0" anchor="ctr"/>
          <a:lstStyle/>
          <a:p>
            <a:pPr algn="ctr"/>
            <a:endParaRPr lang="en-US"/>
          </a:p>
        </p:txBody>
      </p:sp>
      <p:sp>
        <p:nvSpPr>
          <p:cNvPr id="71" name="Rounded Rectangle 70"/>
          <p:cNvSpPr/>
          <p:nvPr userDrawn="1"/>
        </p:nvSpPr>
        <p:spPr>
          <a:xfrm>
            <a:off x="30878832" y="7069363"/>
            <a:ext cx="9647422" cy="35602638"/>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32076" tIns="66038" rIns="132076" bIns="66038" rtlCol="0" anchor="ctr"/>
          <a:lstStyle/>
          <a:p>
            <a:pPr algn="ctr"/>
            <a:endParaRPr lang="en-US"/>
          </a:p>
        </p:txBody>
      </p:sp>
      <p:sp>
        <p:nvSpPr>
          <p:cNvPr id="73" name="Rounded Rectangle 72"/>
          <p:cNvSpPr/>
          <p:nvPr userDrawn="1"/>
        </p:nvSpPr>
        <p:spPr>
          <a:xfrm>
            <a:off x="40983455" y="7069363"/>
            <a:ext cx="9647422" cy="35602638"/>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32076" tIns="66038" rIns="132076" bIns="66038"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52" r:id="rId1"/>
  </p:sldLayoutIdLst>
  <p:timing>
    <p:tnLst>
      <p:par>
        <p:cTn xmlns:p14="http://schemas.microsoft.com/office/powerpoint/2010/main" id="1" dur="indefinite" restart="never" nodeType="tmRoot"/>
      </p:par>
    </p:tnLst>
  </p:timing>
  <p:txStyles>
    <p:titleStyle>
      <a:lvl1pPr algn="ctr" defTabSz="5433710" rtl="0" eaLnBrk="1" latinLnBrk="0" hangingPunct="1">
        <a:spcBef>
          <a:spcPct val="0"/>
        </a:spcBef>
        <a:buNone/>
        <a:defRPr sz="10800" kern="1200">
          <a:solidFill>
            <a:schemeClr val="bg1"/>
          </a:solidFill>
          <a:latin typeface="Trebuchet MS" pitchFamily="34" charset="0"/>
          <a:ea typeface="+mj-ea"/>
          <a:cs typeface="+mj-cs"/>
        </a:defRPr>
      </a:lvl1pPr>
    </p:titleStyle>
    <p:bodyStyle>
      <a:lvl1pPr marL="2037643" indent="-2037643" algn="l" defTabSz="5433710" rtl="0" eaLnBrk="1" latinLnBrk="0" hangingPunct="1">
        <a:spcBef>
          <a:spcPct val="20000"/>
        </a:spcBef>
        <a:buFont typeface="Arial" pitchFamily="34" charset="0"/>
        <a:buChar char="•"/>
        <a:defRPr sz="19100" kern="1200">
          <a:solidFill>
            <a:schemeClr val="tx1"/>
          </a:solidFill>
          <a:latin typeface="+mn-lt"/>
          <a:ea typeface="+mn-ea"/>
          <a:cs typeface="+mn-cs"/>
        </a:defRPr>
      </a:lvl1pPr>
      <a:lvl2pPr marL="4414889" indent="-1698034" algn="l" defTabSz="5433710" rtl="0" eaLnBrk="1" latinLnBrk="0" hangingPunct="1">
        <a:spcBef>
          <a:spcPct val="20000"/>
        </a:spcBef>
        <a:buFont typeface="Arial" pitchFamily="34" charset="0"/>
        <a:buChar char="–"/>
        <a:defRPr sz="16800" kern="1200">
          <a:solidFill>
            <a:schemeClr val="tx1"/>
          </a:solidFill>
          <a:latin typeface="+mn-lt"/>
          <a:ea typeface="+mn-ea"/>
          <a:cs typeface="+mn-cs"/>
        </a:defRPr>
      </a:lvl2pPr>
      <a:lvl3pPr marL="6792138" indent="-1358428" algn="l" defTabSz="5433710" rtl="0" eaLnBrk="1" latinLnBrk="0" hangingPunct="1">
        <a:spcBef>
          <a:spcPct val="20000"/>
        </a:spcBef>
        <a:buFont typeface="Arial" pitchFamily="34" charset="0"/>
        <a:buChar char="•"/>
        <a:defRPr sz="14300" kern="1200">
          <a:solidFill>
            <a:schemeClr val="tx1"/>
          </a:solidFill>
          <a:latin typeface="+mn-lt"/>
          <a:ea typeface="+mn-ea"/>
          <a:cs typeface="+mn-cs"/>
        </a:defRPr>
      </a:lvl3pPr>
      <a:lvl4pPr marL="9508994" indent="-1358428" algn="l" defTabSz="5433710" rtl="0" eaLnBrk="1" latinLnBrk="0" hangingPunct="1">
        <a:spcBef>
          <a:spcPct val="20000"/>
        </a:spcBef>
        <a:buFont typeface="Arial" pitchFamily="34" charset="0"/>
        <a:buChar char="–"/>
        <a:defRPr sz="12000" kern="1200">
          <a:solidFill>
            <a:schemeClr val="tx1"/>
          </a:solidFill>
          <a:latin typeface="+mn-lt"/>
          <a:ea typeface="+mn-ea"/>
          <a:cs typeface="+mn-cs"/>
        </a:defRPr>
      </a:lvl4pPr>
      <a:lvl5pPr marL="12225846" indent="-1358428" algn="l" defTabSz="5433710" rtl="0" eaLnBrk="1" latinLnBrk="0" hangingPunct="1">
        <a:spcBef>
          <a:spcPct val="20000"/>
        </a:spcBef>
        <a:buFont typeface="Arial" pitchFamily="34" charset="0"/>
        <a:buChar char="»"/>
        <a:defRPr sz="12000" kern="1200">
          <a:solidFill>
            <a:schemeClr val="tx1"/>
          </a:solidFill>
          <a:latin typeface="+mn-lt"/>
          <a:ea typeface="+mn-ea"/>
          <a:cs typeface="+mn-cs"/>
        </a:defRPr>
      </a:lvl5pPr>
      <a:lvl6pPr marL="14942702" indent="-1358428" algn="l" defTabSz="5433710" rtl="0" eaLnBrk="1" latinLnBrk="0" hangingPunct="1">
        <a:spcBef>
          <a:spcPct val="20000"/>
        </a:spcBef>
        <a:buFont typeface="Arial" pitchFamily="34" charset="0"/>
        <a:buChar char="•"/>
        <a:defRPr sz="12000" kern="1200">
          <a:solidFill>
            <a:schemeClr val="tx1"/>
          </a:solidFill>
          <a:latin typeface="+mn-lt"/>
          <a:ea typeface="+mn-ea"/>
          <a:cs typeface="+mn-cs"/>
        </a:defRPr>
      </a:lvl6pPr>
      <a:lvl7pPr marL="17659557" indent="-1358428" algn="l" defTabSz="5433710" rtl="0" eaLnBrk="1" latinLnBrk="0" hangingPunct="1">
        <a:spcBef>
          <a:spcPct val="20000"/>
        </a:spcBef>
        <a:buFont typeface="Arial" pitchFamily="34" charset="0"/>
        <a:buChar char="•"/>
        <a:defRPr sz="12000" kern="1200">
          <a:solidFill>
            <a:schemeClr val="tx1"/>
          </a:solidFill>
          <a:latin typeface="+mn-lt"/>
          <a:ea typeface="+mn-ea"/>
          <a:cs typeface="+mn-cs"/>
        </a:defRPr>
      </a:lvl7pPr>
      <a:lvl8pPr marL="20376412" indent="-1358428" algn="l" defTabSz="5433710" rtl="0" eaLnBrk="1" latinLnBrk="0" hangingPunct="1">
        <a:spcBef>
          <a:spcPct val="20000"/>
        </a:spcBef>
        <a:buFont typeface="Arial" pitchFamily="34" charset="0"/>
        <a:buChar char="•"/>
        <a:defRPr sz="12000" kern="1200">
          <a:solidFill>
            <a:schemeClr val="tx1"/>
          </a:solidFill>
          <a:latin typeface="+mn-lt"/>
          <a:ea typeface="+mn-ea"/>
          <a:cs typeface="+mn-cs"/>
        </a:defRPr>
      </a:lvl8pPr>
      <a:lvl9pPr marL="23093265" indent="-1358428" algn="l" defTabSz="5433710" rtl="0" eaLnBrk="1" latinLnBrk="0" hangingPunct="1">
        <a:spcBef>
          <a:spcPct val="20000"/>
        </a:spcBef>
        <a:buFont typeface="Arial" pitchFamily="34" charset="0"/>
        <a:buChar char="•"/>
        <a:defRPr sz="12000" kern="1200">
          <a:solidFill>
            <a:schemeClr val="tx1"/>
          </a:solidFill>
          <a:latin typeface="+mn-lt"/>
          <a:ea typeface="+mn-ea"/>
          <a:cs typeface="+mn-cs"/>
        </a:defRPr>
      </a:lvl9pPr>
    </p:bodyStyle>
    <p:otherStyle>
      <a:defPPr>
        <a:defRPr lang="en-US"/>
      </a:defPPr>
      <a:lvl1pPr marL="0" algn="l" defTabSz="5433710" rtl="0" eaLnBrk="1" latinLnBrk="0" hangingPunct="1">
        <a:defRPr sz="10700" kern="1200">
          <a:solidFill>
            <a:schemeClr val="tx1"/>
          </a:solidFill>
          <a:latin typeface="+mn-lt"/>
          <a:ea typeface="+mn-ea"/>
          <a:cs typeface="+mn-cs"/>
        </a:defRPr>
      </a:lvl1pPr>
      <a:lvl2pPr marL="2716856" algn="l" defTabSz="5433710" rtl="0" eaLnBrk="1" latinLnBrk="0" hangingPunct="1">
        <a:defRPr sz="10700" kern="1200">
          <a:solidFill>
            <a:schemeClr val="tx1"/>
          </a:solidFill>
          <a:latin typeface="+mn-lt"/>
          <a:ea typeface="+mn-ea"/>
          <a:cs typeface="+mn-cs"/>
        </a:defRPr>
      </a:lvl2pPr>
      <a:lvl3pPr marL="5433710" algn="l" defTabSz="5433710" rtl="0" eaLnBrk="1" latinLnBrk="0" hangingPunct="1">
        <a:defRPr sz="10700" kern="1200">
          <a:solidFill>
            <a:schemeClr val="tx1"/>
          </a:solidFill>
          <a:latin typeface="+mn-lt"/>
          <a:ea typeface="+mn-ea"/>
          <a:cs typeface="+mn-cs"/>
        </a:defRPr>
      </a:lvl3pPr>
      <a:lvl4pPr marL="8150566" algn="l" defTabSz="5433710" rtl="0" eaLnBrk="1" latinLnBrk="0" hangingPunct="1">
        <a:defRPr sz="10700" kern="1200">
          <a:solidFill>
            <a:schemeClr val="tx1"/>
          </a:solidFill>
          <a:latin typeface="+mn-lt"/>
          <a:ea typeface="+mn-ea"/>
          <a:cs typeface="+mn-cs"/>
        </a:defRPr>
      </a:lvl4pPr>
      <a:lvl5pPr marL="10867419" algn="l" defTabSz="5433710" rtl="0" eaLnBrk="1" latinLnBrk="0" hangingPunct="1">
        <a:defRPr sz="10700" kern="1200">
          <a:solidFill>
            <a:schemeClr val="tx1"/>
          </a:solidFill>
          <a:latin typeface="+mn-lt"/>
          <a:ea typeface="+mn-ea"/>
          <a:cs typeface="+mn-cs"/>
        </a:defRPr>
      </a:lvl5pPr>
      <a:lvl6pPr marL="13584274" algn="l" defTabSz="5433710" rtl="0" eaLnBrk="1" latinLnBrk="0" hangingPunct="1">
        <a:defRPr sz="10700" kern="1200">
          <a:solidFill>
            <a:schemeClr val="tx1"/>
          </a:solidFill>
          <a:latin typeface="+mn-lt"/>
          <a:ea typeface="+mn-ea"/>
          <a:cs typeface="+mn-cs"/>
        </a:defRPr>
      </a:lvl6pPr>
      <a:lvl7pPr marL="16301130" algn="l" defTabSz="5433710" rtl="0" eaLnBrk="1" latinLnBrk="0" hangingPunct="1">
        <a:defRPr sz="10700" kern="1200">
          <a:solidFill>
            <a:schemeClr val="tx1"/>
          </a:solidFill>
          <a:latin typeface="+mn-lt"/>
          <a:ea typeface="+mn-ea"/>
          <a:cs typeface="+mn-cs"/>
        </a:defRPr>
      </a:lvl7pPr>
      <a:lvl8pPr marL="19017984" algn="l" defTabSz="5433710" rtl="0" eaLnBrk="1" latinLnBrk="0" hangingPunct="1">
        <a:defRPr sz="10700" kern="1200">
          <a:solidFill>
            <a:schemeClr val="tx1"/>
          </a:solidFill>
          <a:latin typeface="+mn-lt"/>
          <a:ea typeface="+mn-ea"/>
          <a:cs typeface="+mn-cs"/>
        </a:defRPr>
      </a:lvl8pPr>
      <a:lvl9pPr marL="21734840" algn="l" defTabSz="5433710" rtl="0" eaLnBrk="1" latinLnBrk="0" hangingPunct="1">
        <a:defRPr sz="107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9" name="Rectangle 58"/>
          <p:cNvSpPr/>
          <p:nvPr userDrawn="1"/>
        </p:nvSpPr>
        <p:spPr>
          <a:xfrm rot="10800000">
            <a:off x="-15674" y="42817944"/>
            <a:ext cx="51206400" cy="1072656"/>
          </a:xfrm>
          <a:prstGeom prst="rect">
            <a:avLst/>
          </a:prstGeom>
          <a:gradFill flip="none" rotWithShape="1">
            <a:gsLst>
              <a:gs pos="0">
                <a:schemeClr val="accent1">
                  <a:tint val="66000"/>
                  <a:satMod val="1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32076" tIns="66038" rIns="132076" bIns="66038" rtlCol="0" anchor="ctr"/>
          <a:lstStyle/>
          <a:p>
            <a:pPr algn="ctr"/>
            <a:endParaRPr lang="en-US"/>
          </a:p>
        </p:txBody>
      </p:sp>
      <p:grpSp>
        <p:nvGrpSpPr>
          <p:cNvPr id="38" name="Group 37"/>
          <p:cNvGrpSpPr>
            <a:grpSpLocks noChangeAspect="1"/>
          </p:cNvGrpSpPr>
          <p:nvPr userDrawn="1"/>
        </p:nvGrpSpPr>
        <p:grpSpPr>
          <a:xfrm>
            <a:off x="-8034207" y="4"/>
            <a:ext cx="7709956" cy="43891196"/>
            <a:chOff x="-11220550" y="-1"/>
            <a:chExt cx="11014226" cy="27432000"/>
          </a:xfrm>
        </p:grpSpPr>
        <p:sp>
          <p:nvSpPr>
            <p:cNvPr id="39" name="Rectangle 38"/>
            <p:cNvSpPr/>
            <p:nvPr userDrawn="1"/>
          </p:nvSpPr>
          <p:spPr>
            <a:xfrm>
              <a:off x="-11216136" y="-1"/>
              <a:ext cx="11009812" cy="27432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nchorCtr="0"/>
            <a:lstStyle>
              <a:defPPr>
                <a:defRPr lang="en-US"/>
              </a:defPPr>
              <a:lvl1pPr marL="0" algn="l" defTabSz="2821436" rtl="0" eaLnBrk="1" latinLnBrk="0" hangingPunct="1">
                <a:defRPr sz="5600" kern="1200">
                  <a:solidFill>
                    <a:schemeClr val="lt1"/>
                  </a:solidFill>
                  <a:latin typeface="+mn-lt"/>
                  <a:ea typeface="+mn-ea"/>
                  <a:cs typeface="+mn-cs"/>
                </a:defRPr>
              </a:lvl1pPr>
              <a:lvl2pPr marL="1410719" algn="l" defTabSz="2821436" rtl="0" eaLnBrk="1" latinLnBrk="0" hangingPunct="1">
                <a:defRPr sz="5600" kern="1200">
                  <a:solidFill>
                    <a:schemeClr val="lt1"/>
                  </a:solidFill>
                  <a:latin typeface="+mn-lt"/>
                  <a:ea typeface="+mn-ea"/>
                  <a:cs typeface="+mn-cs"/>
                </a:defRPr>
              </a:lvl2pPr>
              <a:lvl3pPr marL="2821436" algn="l" defTabSz="2821436" rtl="0" eaLnBrk="1" latinLnBrk="0" hangingPunct="1">
                <a:defRPr sz="5600" kern="1200">
                  <a:solidFill>
                    <a:schemeClr val="lt1"/>
                  </a:solidFill>
                  <a:latin typeface="+mn-lt"/>
                  <a:ea typeface="+mn-ea"/>
                  <a:cs typeface="+mn-cs"/>
                </a:defRPr>
              </a:lvl3pPr>
              <a:lvl4pPr marL="4232155" algn="l" defTabSz="2821436" rtl="0" eaLnBrk="1" latinLnBrk="0" hangingPunct="1">
                <a:defRPr sz="5600" kern="1200">
                  <a:solidFill>
                    <a:schemeClr val="lt1"/>
                  </a:solidFill>
                  <a:latin typeface="+mn-lt"/>
                  <a:ea typeface="+mn-ea"/>
                  <a:cs typeface="+mn-cs"/>
                </a:defRPr>
              </a:lvl4pPr>
              <a:lvl5pPr marL="5642872" algn="l" defTabSz="2821436" rtl="0" eaLnBrk="1" latinLnBrk="0" hangingPunct="1">
                <a:defRPr sz="5600" kern="1200">
                  <a:solidFill>
                    <a:schemeClr val="lt1"/>
                  </a:solidFill>
                  <a:latin typeface="+mn-lt"/>
                  <a:ea typeface="+mn-ea"/>
                  <a:cs typeface="+mn-cs"/>
                </a:defRPr>
              </a:lvl5pPr>
              <a:lvl6pPr marL="7053590" algn="l" defTabSz="2821436" rtl="0" eaLnBrk="1" latinLnBrk="0" hangingPunct="1">
                <a:defRPr sz="5600" kern="1200">
                  <a:solidFill>
                    <a:schemeClr val="lt1"/>
                  </a:solidFill>
                  <a:latin typeface="+mn-lt"/>
                  <a:ea typeface="+mn-ea"/>
                  <a:cs typeface="+mn-cs"/>
                </a:defRPr>
              </a:lvl6pPr>
              <a:lvl7pPr marL="8464309" algn="l" defTabSz="2821436" rtl="0" eaLnBrk="1" latinLnBrk="0" hangingPunct="1">
                <a:defRPr sz="5600" kern="1200">
                  <a:solidFill>
                    <a:schemeClr val="lt1"/>
                  </a:solidFill>
                  <a:latin typeface="+mn-lt"/>
                  <a:ea typeface="+mn-ea"/>
                  <a:cs typeface="+mn-cs"/>
                </a:defRPr>
              </a:lvl7pPr>
              <a:lvl8pPr marL="9875027" algn="l" defTabSz="2821436" rtl="0" eaLnBrk="1" latinLnBrk="0" hangingPunct="1">
                <a:defRPr sz="5600" kern="1200">
                  <a:solidFill>
                    <a:schemeClr val="lt1"/>
                  </a:solidFill>
                  <a:latin typeface="+mn-lt"/>
                  <a:ea typeface="+mn-ea"/>
                  <a:cs typeface="+mn-cs"/>
                </a:defRPr>
              </a:lvl8pPr>
              <a:lvl9pPr marL="11285745" algn="l" defTabSz="2821436" rtl="0" eaLnBrk="1" latinLnBrk="0" hangingPunct="1">
                <a:defRPr sz="5600" kern="1200">
                  <a:solidFill>
                    <a:schemeClr val="lt1"/>
                  </a:solidFill>
                  <a:latin typeface="+mn-lt"/>
                  <a:ea typeface="+mn-ea"/>
                  <a:cs typeface="+mn-cs"/>
                </a:defRPr>
              </a:lvl9pPr>
            </a:lstStyle>
            <a:p>
              <a:pPr marL="0" marR="0" indent="0" algn="ctr" defTabSz="2193092" rtl="0" eaLnBrk="1" fontAlgn="auto" latinLnBrk="0" hangingPunct="1">
                <a:lnSpc>
                  <a:spcPct val="100000"/>
                </a:lnSpc>
                <a:spcBef>
                  <a:spcPts val="0"/>
                </a:spcBef>
                <a:spcAft>
                  <a:spcPts val="0"/>
                </a:spcAft>
                <a:buClrTx/>
                <a:buSzTx/>
                <a:buFontTx/>
                <a:buNone/>
                <a:tabLst/>
                <a:defRPr/>
              </a:pPr>
              <a:r>
                <a:rPr lang="en-US" sz="2900" b="1" spc="0" dirty="0" smtClean="0">
                  <a:solidFill>
                    <a:srgbClr val="FF0000"/>
                  </a:solidFill>
                  <a:latin typeface="Trebuchet MS" pitchFamily="34" charset="0"/>
                </a:rPr>
                <a:t>(—THIS SIDEBAR DOES NOT PRINT—)</a:t>
              </a:r>
            </a:p>
            <a:p>
              <a:pPr marL="0" marR="0" indent="0" algn="ctr" defTabSz="2193092" rtl="0" eaLnBrk="1" fontAlgn="auto" latinLnBrk="0" hangingPunct="1">
                <a:lnSpc>
                  <a:spcPct val="100000"/>
                </a:lnSpc>
                <a:spcBef>
                  <a:spcPts val="0"/>
                </a:spcBef>
                <a:spcAft>
                  <a:spcPts val="0"/>
                </a:spcAft>
                <a:buClrTx/>
                <a:buSzTx/>
                <a:buFontTx/>
                <a:buNone/>
                <a:tabLst/>
                <a:defRPr/>
              </a:pPr>
              <a:endParaRPr lang="en-US" sz="2900" b="1" spc="867" dirty="0" smtClean="0">
                <a:solidFill>
                  <a:schemeClr val="bg1"/>
                </a:solidFill>
                <a:latin typeface="Trebuchet MS" pitchFamily="34" charset="0"/>
              </a:endParaRPr>
            </a:p>
            <a:p>
              <a:pPr algn="ctr"/>
              <a:r>
                <a:rPr lang="en-US" sz="4000" b="1" spc="867" dirty="0" smtClean="0">
                  <a:solidFill>
                    <a:schemeClr val="bg1"/>
                  </a:solidFill>
                  <a:latin typeface="Trebuchet MS" pitchFamily="34" charset="0"/>
                </a:rPr>
                <a:t>DESIGN</a:t>
              </a:r>
              <a:r>
                <a:rPr lang="en-US" sz="4000" b="1" spc="867" baseline="0" dirty="0" smtClean="0">
                  <a:solidFill>
                    <a:schemeClr val="bg1"/>
                  </a:solidFill>
                  <a:latin typeface="Trebuchet MS" pitchFamily="34" charset="0"/>
                </a:rPr>
                <a:t> </a:t>
              </a:r>
              <a:r>
                <a:rPr lang="en-US" sz="4000" b="1" spc="867" dirty="0" smtClean="0">
                  <a:solidFill>
                    <a:schemeClr val="bg1"/>
                  </a:solidFill>
                  <a:latin typeface="Trebuchet MS" pitchFamily="34" charset="0"/>
                </a:rPr>
                <a:t>GUIDE</a:t>
              </a:r>
            </a:p>
            <a:p>
              <a:pPr algn="ctr"/>
              <a:r>
                <a:rPr lang="en-US" sz="1500" b="1" dirty="0" smtClean="0">
                  <a:latin typeface="Trebuchet MS" pitchFamily="34" charset="0"/>
                </a:rPr>
                <a:t> </a:t>
              </a:r>
            </a:p>
            <a:p>
              <a:pPr defTabSz="5439089"/>
              <a:r>
                <a:rPr lang="en-US" sz="2600" i="0" dirty="0" smtClean="0">
                  <a:latin typeface="Trebuchet MS" pitchFamily="34" charset="0"/>
                </a:rPr>
                <a:t>This PowerPoint</a:t>
              </a:r>
              <a:r>
                <a:rPr lang="en-US" sz="2600" i="0" baseline="0" dirty="0" smtClean="0">
                  <a:latin typeface="Trebuchet MS" pitchFamily="34" charset="0"/>
                </a:rPr>
                <a:t> </a:t>
              </a:r>
              <a:r>
                <a:rPr lang="en-US" sz="2600" i="0" dirty="0" smtClean="0">
                  <a:latin typeface="Trebuchet MS" pitchFamily="34" charset="0"/>
                </a:rPr>
                <a:t>2007 template produces</a:t>
              </a:r>
              <a:r>
                <a:rPr lang="en-US" sz="2600" i="0" baseline="0" dirty="0" smtClean="0">
                  <a:latin typeface="Trebuchet MS" pitchFamily="34" charset="0"/>
                </a:rPr>
                <a:t> </a:t>
              </a:r>
              <a:r>
                <a:rPr lang="en-US" sz="2600" i="0" dirty="0" smtClean="0">
                  <a:latin typeface="Trebuchet MS" pitchFamily="34" charset="0"/>
                </a:rPr>
                <a:t>a 48”x96” presentation poster. </a:t>
              </a:r>
              <a:r>
                <a:rPr lang="en-US" sz="2600" dirty="0" smtClean="0">
                  <a:latin typeface="Trebuchet MS" pitchFamily="34" charset="0"/>
                </a:rPr>
                <a:t>You</a:t>
              </a:r>
              <a:r>
                <a:rPr lang="en-US" sz="2600" baseline="0" dirty="0" smtClean="0">
                  <a:latin typeface="Trebuchet MS" pitchFamily="34" charset="0"/>
                </a:rPr>
                <a:t> can u</a:t>
              </a:r>
              <a:r>
                <a:rPr lang="en-US" sz="2600" dirty="0" smtClean="0">
                  <a:latin typeface="Trebuchet MS" pitchFamily="34" charset="0"/>
                </a:rPr>
                <a:t>se</a:t>
              </a:r>
              <a:r>
                <a:rPr lang="en-US" sz="2600" baseline="0" dirty="0" smtClean="0">
                  <a:latin typeface="Trebuchet MS" pitchFamily="34" charset="0"/>
                </a:rPr>
                <a:t> it to create your research poster and </a:t>
              </a:r>
              <a:r>
                <a:rPr lang="en-US" sz="2600" dirty="0" smtClean="0">
                  <a:latin typeface="Trebuchet MS" pitchFamily="34" charset="0"/>
                </a:rPr>
                <a:t>save valuable time placing titles, subtitles,</a:t>
              </a:r>
              <a:r>
                <a:rPr lang="en-US" sz="2600" baseline="0" dirty="0" smtClean="0">
                  <a:latin typeface="Trebuchet MS" pitchFamily="34" charset="0"/>
                </a:rPr>
                <a:t> text, and graphics</a:t>
              </a:r>
              <a:r>
                <a:rPr lang="en-US" sz="2600" dirty="0" smtClean="0">
                  <a:latin typeface="Trebuchet MS" pitchFamily="34" charset="0"/>
                </a:rPr>
                <a:t>. </a:t>
              </a:r>
            </a:p>
            <a:p>
              <a:pPr defTabSz="5439089"/>
              <a:r>
                <a:rPr lang="en-US" sz="1500" dirty="0" smtClean="0">
                  <a:latin typeface="Trebuchet MS" pitchFamily="34" charset="0"/>
                </a:rPr>
                <a:t> </a:t>
              </a:r>
            </a:p>
            <a:p>
              <a:pPr defTabSz="6339788"/>
              <a:r>
                <a:rPr lang="en-US" sz="2600" dirty="0" smtClean="0">
                  <a:latin typeface="Trebuchet MS" pitchFamily="34" charset="0"/>
                </a:rPr>
                <a:t>We provide a series of online answer your poster production questions. To view our template tutorials, go online to </a:t>
              </a:r>
              <a:r>
                <a:rPr lang="en-US" sz="2600" b="1" dirty="0" smtClean="0">
                  <a:solidFill>
                    <a:srgbClr val="FFC000"/>
                  </a:solidFill>
                  <a:latin typeface="Trebuchet MS" pitchFamily="34" charset="0"/>
                </a:rPr>
                <a:t>PosterPresentations.com</a:t>
              </a:r>
              <a:r>
                <a:rPr lang="en-US" sz="2600" b="1" dirty="0" smtClean="0">
                  <a:solidFill>
                    <a:schemeClr val="bg1"/>
                  </a:solidFill>
                  <a:latin typeface="Trebuchet MS" pitchFamily="34" charset="0"/>
                </a:rPr>
                <a:t> </a:t>
              </a:r>
              <a:r>
                <a:rPr lang="en-US" sz="2600" dirty="0" smtClean="0">
                  <a:solidFill>
                    <a:schemeClr val="bg1"/>
                  </a:solidFill>
                  <a:latin typeface="Trebuchet MS" pitchFamily="34" charset="0"/>
                </a:rPr>
                <a:t>and click on HELP DESK.</a:t>
              </a:r>
            </a:p>
            <a:p>
              <a:pPr defTabSz="6339788"/>
              <a:r>
                <a:rPr lang="en-US" sz="1500" dirty="0" smtClean="0">
                  <a:latin typeface="Trebuchet MS" pitchFamily="34" charset="0"/>
                </a:rPr>
                <a:t> </a:t>
              </a:r>
            </a:p>
            <a:p>
              <a:pPr defTabSz="6339788"/>
              <a:r>
                <a:rPr lang="en-US" sz="2600" dirty="0" smtClean="0">
                  <a:solidFill>
                    <a:schemeClr val="bg1"/>
                  </a:solidFill>
                  <a:latin typeface="Trebuchet MS" pitchFamily="34" charset="0"/>
                </a:rPr>
                <a:t>When</a:t>
              </a:r>
              <a:r>
                <a:rPr lang="en-US" sz="2600" baseline="0" dirty="0" smtClean="0">
                  <a:solidFill>
                    <a:schemeClr val="bg1"/>
                  </a:solidFill>
                  <a:latin typeface="Trebuchet MS" pitchFamily="34" charset="0"/>
                </a:rPr>
                <a:t> you are ready to</a:t>
              </a:r>
              <a:r>
                <a:rPr lang="en-US" sz="2600" dirty="0" smtClean="0">
                  <a:solidFill>
                    <a:schemeClr val="bg1"/>
                  </a:solidFill>
                  <a:latin typeface="Trebuchet MS" pitchFamily="34" charset="0"/>
                </a:rPr>
                <a:t> </a:t>
              </a:r>
              <a:r>
                <a:rPr lang="en-US" sz="2600" baseline="0" dirty="0" smtClean="0">
                  <a:solidFill>
                    <a:schemeClr val="bg1"/>
                  </a:solidFill>
                  <a:latin typeface="Trebuchet MS" pitchFamily="34" charset="0"/>
                </a:rPr>
                <a:t> print your poster</a:t>
              </a:r>
              <a:r>
                <a:rPr lang="en-US" sz="2600" dirty="0" smtClean="0">
                  <a:solidFill>
                    <a:schemeClr val="bg1"/>
                  </a:solidFill>
                  <a:latin typeface="Trebuchet MS" pitchFamily="34" charset="0"/>
                </a:rPr>
                <a:t>,</a:t>
              </a:r>
              <a:r>
                <a:rPr lang="en-US" sz="2600" baseline="0" dirty="0" smtClean="0">
                  <a:solidFill>
                    <a:schemeClr val="bg1"/>
                  </a:solidFill>
                  <a:latin typeface="Trebuchet MS" pitchFamily="34" charset="0"/>
                </a:rPr>
                <a:t> go online to </a:t>
              </a:r>
              <a:r>
                <a:rPr lang="en-US" sz="2600" b="0" dirty="0" smtClean="0">
                  <a:solidFill>
                    <a:schemeClr val="bg1"/>
                  </a:solidFill>
                  <a:latin typeface="Trebuchet MS" pitchFamily="34" charset="0"/>
                </a:rPr>
                <a:t>PosterPresentations.com</a:t>
              </a:r>
              <a:r>
                <a:rPr lang="en-US" sz="2600" dirty="0" smtClean="0">
                  <a:solidFill>
                    <a:schemeClr val="bg1"/>
                  </a:solidFill>
                  <a:latin typeface="Trebuchet MS" pitchFamily="34" charset="0"/>
                </a:rPr>
                <a:t/>
              </a:r>
              <a:br>
                <a:rPr lang="en-US" sz="2600" dirty="0" smtClean="0">
                  <a:solidFill>
                    <a:schemeClr val="bg1"/>
                  </a:solidFill>
                  <a:latin typeface="Trebuchet MS" pitchFamily="34" charset="0"/>
                </a:rPr>
              </a:br>
              <a:r>
                <a:rPr lang="en-US" sz="1500" dirty="0" smtClean="0">
                  <a:solidFill>
                    <a:schemeClr val="bg1"/>
                  </a:solidFill>
                  <a:latin typeface="Trebuchet MS" pitchFamily="34" charset="0"/>
                </a:rPr>
                <a:t> </a:t>
              </a:r>
            </a:p>
            <a:p>
              <a:pPr algn="l" defTabSz="5439089"/>
              <a:r>
                <a:rPr lang="en-US" sz="2600" b="0" dirty="0" smtClean="0">
                  <a:solidFill>
                    <a:schemeClr val="bg1"/>
                  </a:solidFill>
                  <a:latin typeface="Trebuchet MS" pitchFamily="34" charset="0"/>
                </a:rPr>
                <a:t>Need</a:t>
              </a:r>
              <a:r>
                <a:rPr lang="en-US" sz="2600" b="0" baseline="0" dirty="0" smtClean="0">
                  <a:solidFill>
                    <a:schemeClr val="bg1"/>
                  </a:solidFill>
                  <a:latin typeface="Trebuchet MS" pitchFamily="34" charset="0"/>
                </a:rPr>
                <a:t> assistance? Call us at </a:t>
              </a:r>
              <a:r>
                <a:rPr lang="en-US" sz="2600" b="0" dirty="0" smtClean="0">
                  <a:solidFill>
                    <a:srgbClr val="FFC000"/>
                  </a:solidFill>
                  <a:latin typeface="Trebuchet MS" pitchFamily="34" charset="0"/>
                </a:rPr>
                <a:t>1.510.649.3001</a:t>
              </a:r>
            </a:p>
            <a:p>
              <a:pPr algn="l" defTabSz="5439089"/>
              <a:r>
                <a:rPr lang="en-US" sz="1500" b="1" dirty="0" smtClean="0">
                  <a:solidFill>
                    <a:srgbClr val="FFFF00"/>
                  </a:solidFill>
                  <a:latin typeface="Trebuchet MS" pitchFamily="34" charset="0"/>
                </a:rPr>
                <a:t> </a:t>
              </a:r>
            </a:p>
            <a:p>
              <a:pPr algn="l" defTabSz="5439089"/>
              <a:endParaRPr lang="en-US" sz="1500" b="1" dirty="0" smtClean="0">
                <a:solidFill>
                  <a:srgbClr val="FFFF00"/>
                </a:solidFill>
                <a:latin typeface="Trebuchet MS" pitchFamily="34" charset="0"/>
              </a:endParaRPr>
            </a:p>
            <a:p>
              <a:pPr algn="l" defTabSz="5439089"/>
              <a:endParaRPr lang="en-US" sz="1500" b="1" dirty="0" smtClean="0">
                <a:solidFill>
                  <a:srgbClr val="FFFF00"/>
                </a:solidFill>
                <a:latin typeface="Trebuchet MS" pitchFamily="34" charset="0"/>
              </a:endParaRPr>
            </a:p>
            <a:p>
              <a:pPr algn="l" defTabSz="5439089"/>
              <a:endParaRPr lang="en-US" sz="1500" b="1" dirty="0" smtClean="0">
                <a:solidFill>
                  <a:srgbClr val="FFFF00"/>
                </a:solidFill>
                <a:latin typeface="Trebuchet MS" pitchFamily="34" charset="0"/>
              </a:endParaRPr>
            </a:p>
            <a:p>
              <a:pPr algn="l" defTabSz="5439089"/>
              <a:endParaRPr lang="en-US" sz="1500" b="1" dirty="0" smtClean="0">
                <a:solidFill>
                  <a:srgbClr val="FFFF00"/>
                </a:solidFill>
                <a:latin typeface="Trebuchet MS" pitchFamily="34" charset="0"/>
              </a:endParaRPr>
            </a:p>
            <a:p>
              <a:pPr algn="ctr"/>
              <a:endParaRPr lang="en-US" sz="2300" b="1" dirty="0" smtClean="0">
                <a:solidFill>
                  <a:schemeClr val="bg1"/>
                </a:solidFill>
                <a:latin typeface="Trebuchet MS" pitchFamily="34" charset="0"/>
              </a:endParaRPr>
            </a:p>
            <a:p>
              <a:pPr algn="ctr"/>
              <a:r>
                <a:rPr lang="en-US" sz="4000" b="1" spc="867" dirty="0" smtClean="0">
                  <a:solidFill>
                    <a:schemeClr val="bg1"/>
                  </a:solidFill>
                  <a:latin typeface="Trebuchet MS" pitchFamily="34" charset="0"/>
                </a:rPr>
                <a:t>QUICK START</a:t>
              </a:r>
            </a:p>
            <a:p>
              <a:pPr algn="ctr"/>
              <a:r>
                <a:rPr lang="en-US" sz="1500" b="1" baseline="0" dirty="0" smtClean="0">
                  <a:solidFill>
                    <a:schemeClr val="bg1"/>
                  </a:solidFill>
                  <a:latin typeface="Trebuchet MS" pitchFamily="34" charset="0"/>
                </a:rPr>
                <a:t> </a:t>
              </a:r>
            </a:p>
            <a:p>
              <a:pPr algn="ctr"/>
              <a:r>
                <a:rPr lang="en-US" sz="2900" b="1" baseline="0" dirty="0" smtClean="0">
                  <a:solidFill>
                    <a:srgbClr val="FFC000"/>
                  </a:solidFill>
                  <a:latin typeface="Trebuchet MS" pitchFamily="34" charset="0"/>
                </a:rPr>
                <a:t>Zoom in and out</a:t>
              </a:r>
            </a:p>
            <a:p>
              <a:pPr marL="1738083" indent="0" algn="l" defTabSz="1229040"/>
              <a:r>
                <a:rPr lang="en-US" sz="2300" b="0" baseline="0" dirty="0" smtClean="0">
                  <a:solidFill>
                    <a:schemeClr val="bg1">
                      <a:lumMod val="75000"/>
                    </a:schemeClr>
                  </a:solidFill>
                  <a:latin typeface="Trebuchet MS" pitchFamily="34" charset="0"/>
                </a:rPr>
                <a:t>As you work on your poster zoom in and out to the level that is more comfortable to you. Go to VIEW &gt; ZOOM.</a:t>
              </a:r>
            </a:p>
            <a:p>
              <a:pPr algn="l"/>
              <a:endParaRPr lang="en-US" sz="2600" b="0" baseline="0" dirty="0" smtClean="0">
                <a:solidFill>
                  <a:schemeClr val="bg1"/>
                </a:solidFill>
                <a:latin typeface="Trebuchet MS" pitchFamily="34" charset="0"/>
              </a:endParaRPr>
            </a:p>
            <a:p>
              <a:pPr algn="ctr"/>
              <a:r>
                <a:rPr lang="en-US" sz="2900" b="1" baseline="0" dirty="0" smtClean="0">
                  <a:solidFill>
                    <a:srgbClr val="FFC000"/>
                  </a:solidFill>
                  <a:latin typeface="Trebuchet MS" pitchFamily="34" charset="0"/>
                </a:rPr>
                <a:t>Title, Authors, and Affiliations</a:t>
              </a:r>
            </a:p>
            <a:p>
              <a:pPr algn="l"/>
              <a:r>
                <a:rPr lang="en-US" sz="2300" b="0" baseline="0" dirty="0" smtClean="0">
                  <a:solidFill>
                    <a:schemeClr val="bg1">
                      <a:lumMod val="75000"/>
                    </a:schemeClr>
                  </a:solidFill>
                  <a:latin typeface="Trebuchet MS" pitchFamily="34" charset="0"/>
                </a:rPr>
                <a:t>Start designing your poster by adding the title, the names of the authors, and the affiliated institutions. </a:t>
              </a:r>
              <a:r>
                <a:rPr lang="en-US" sz="2300" b="0" spc="0" baseline="0" dirty="0" smtClean="0">
                  <a:solidFill>
                    <a:schemeClr val="bg1">
                      <a:lumMod val="75000"/>
                    </a:schemeClr>
                  </a:solidFill>
                  <a:latin typeface="Trebuchet MS" pitchFamily="34" charset="0"/>
                </a:rPr>
                <a:t>You can type or paste text into the provided boxes. The template will automatically adjust the size of your text to fit the title box. You can manually override this feature and change the size of your text. </a:t>
              </a:r>
            </a:p>
            <a:p>
              <a:pPr algn="l"/>
              <a:r>
                <a:rPr lang="en-US" sz="1500" b="0" spc="0" baseline="0" dirty="0" smtClean="0">
                  <a:solidFill>
                    <a:schemeClr val="bg1">
                      <a:lumMod val="75000"/>
                    </a:schemeClr>
                  </a:solidFill>
                  <a:latin typeface="Trebuchet MS" pitchFamily="34" charset="0"/>
                </a:rPr>
                <a:t> </a:t>
              </a:r>
            </a:p>
            <a:p>
              <a:pPr algn="l"/>
              <a:r>
                <a:rPr lang="en-US" sz="2300" b="1" spc="433" baseline="0" dirty="0" smtClean="0">
                  <a:solidFill>
                    <a:srgbClr val="FFC000"/>
                  </a:solidFill>
                  <a:latin typeface="Trebuchet MS" pitchFamily="34" charset="0"/>
                </a:rPr>
                <a:t>TIP</a:t>
              </a:r>
              <a:r>
                <a:rPr lang="en-US" sz="2300" b="1" baseline="0" dirty="0" smtClean="0">
                  <a:solidFill>
                    <a:srgbClr val="FFC000"/>
                  </a:solidFill>
                  <a:latin typeface="Trebuchet MS" pitchFamily="34" charset="0"/>
                </a:rPr>
                <a:t>: </a:t>
              </a:r>
              <a:r>
                <a:rPr lang="en-US" sz="2300" b="0" baseline="0" dirty="0" smtClean="0">
                  <a:solidFill>
                    <a:schemeClr val="bg1">
                      <a:lumMod val="75000"/>
                    </a:schemeClr>
                  </a:solidFill>
                  <a:latin typeface="Trebuchet MS" pitchFamily="34" charset="0"/>
                </a:rPr>
                <a:t>The font size of your title should be bigger than your name(s) and institution name(s).</a:t>
              </a:r>
            </a:p>
            <a:p>
              <a:pPr algn="l"/>
              <a:endParaRPr lang="en-US" sz="2300" b="0" baseline="0" dirty="0" smtClean="0">
                <a:solidFill>
                  <a:schemeClr val="bg1">
                    <a:lumMod val="75000"/>
                  </a:schemeClr>
                </a:solidFill>
                <a:latin typeface="Trebuchet MS" pitchFamily="34" charset="0"/>
              </a:endParaRPr>
            </a:p>
            <a:p>
              <a:pPr algn="l"/>
              <a:endParaRPr lang="en-US" sz="2300" b="0" baseline="0" dirty="0" smtClean="0">
                <a:solidFill>
                  <a:schemeClr val="bg1">
                    <a:lumMod val="75000"/>
                  </a:schemeClr>
                </a:solidFill>
                <a:latin typeface="Trebuchet MS" pitchFamily="34" charset="0"/>
              </a:endParaRPr>
            </a:p>
            <a:p>
              <a:pPr algn="l"/>
              <a:r>
                <a:rPr lang="en-US" sz="2600" b="1" baseline="0" dirty="0" smtClean="0">
                  <a:solidFill>
                    <a:schemeClr val="bg1"/>
                  </a:solidFill>
                  <a:latin typeface="Trebuchet MS" pitchFamily="34" charset="0"/>
                </a:rPr>
                <a:t/>
              </a:r>
              <a:br>
                <a:rPr lang="en-US" sz="2600" b="1" baseline="0" dirty="0" smtClean="0">
                  <a:solidFill>
                    <a:schemeClr val="bg1"/>
                  </a:solidFill>
                  <a:latin typeface="Trebuchet MS" pitchFamily="34" charset="0"/>
                </a:rPr>
              </a:br>
              <a:endParaRPr lang="en-US" sz="2600" b="1" dirty="0" smtClean="0">
                <a:solidFill>
                  <a:schemeClr val="bg1"/>
                </a:solidFill>
                <a:latin typeface="Trebuchet MS" pitchFamily="34" charset="0"/>
              </a:endParaRPr>
            </a:p>
            <a:p>
              <a:pPr algn="ctr"/>
              <a:endParaRPr lang="en-US" sz="2600" b="1" dirty="0" smtClean="0">
                <a:solidFill>
                  <a:srgbClr val="FFC000"/>
                </a:solidFill>
                <a:latin typeface="Trebuchet MS" pitchFamily="34" charset="0"/>
              </a:endParaRPr>
            </a:p>
            <a:p>
              <a:pPr algn="ctr"/>
              <a:endParaRPr lang="en-US" sz="2600" b="1" dirty="0" smtClean="0">
                <a:solidFill>
                  <a:srgbClr val="FFC000"/>
                </a:solidFill>
                <a:latin typeface="Trebuchet MS" pitchFamily="34" charset="0"/>
              </a:endParaRPr>
            </a:p>
            <a:p>
              <a:pPr algn="ctr"/>
              <a:r>
                <a:rPr lang="en-US" sz="2900" b="1" dirty="0" smtClean="0">
                  <a:solidFill>
                    <a:srgbClr val="FFC000"/>
                  </a:solidFill>
                  <a:latin typeface="Trebuchet MS" pitchFamily="34" charset="0"/>
                </a:rPr>
                <a:t>Adding Logos</a:t>
              </a:r>
              <a:r>
                <a:rPr lang="en-US" sz="2900" b="1" baseline="0" dirty="0" smtClean="0">
                  <a:solidFill>
                    <a:srgbClr val="FFC000"/>
                  </a:solidFill>
                  <a:latin typeface="Trebuchet MS" pitchFamily="34" charset="0"/>
                </a:rPr>
                <a:t> / Seals</a:t>
              </a:r>
            </a:p>
            <a:p>
              <a:pPr algn="l"/>
              <a:r>
                <a:rPr lang="en-US" sz="2300" b="0" baseline="0" dirty="0" smtClean="0">
                  <a:solidFill>
                    <a:schemeClr val="bg1">
                      <a:lumMod val="75000"/>
                    </a:schemeClr>
                  </a:solidFill>
                  <a:latin typeface="Trebuchet MS" pitchFamily="34" charset="0"/>
                </a:rPr>
                <a:t>Most often, logos are added on each side of the title. You can insert a logo by dragging and dropping it from your desktop, copy and paste or by going to INSERT &gt; PICTURES. Logos taken from web sites are likely to be low quality when printed. Zoom it at 100% to see what the logo will look like on the final poster and make any necessary adjustments.  </a:t>
              </a:r>
            </a:p>
            <a:p>
              <a:pPr algn="l"/>
              <a:endParaRPr lang="en-US" sz="1500" b="0" spc="433" baseline="0" dirty="0" smtClean="0">
                <a:solidFill>
                  <a:schemeClr val="bg1">
                    <a:lumMod val="75000"/>
                  </a:schemeClr>
                </a:solidFill>
                <a:latin typeface="Trebuchet MS" pitchFamily="34" charset="0"/>
              </a:endParaRPr>
            </a:p>
            <a:p>
              <a:pPr algn="l"/>
              <a:r>
                <a:rPr lang="en-US" sz="2300" b="1" spc="433" baseline="0" dirty="0" smtClean="0">
                  <a:solidFill>
                    <a:srgbClr val="FFC000"/>
                  </a:solidFill>
                  <a:latin typeface="Trebuchet MS" pitchFamily="34" charset="0"/>
                </a:rPr>
                <a:t>TIP:</a:t>
              </a:r>
              <a:r>
                <a:rPr lang="en-US" sz="2300" b="1" spc="0" baseline="0" dirty="0" smtClean="0">
                  <a:solidFill>
                    <a:srgbClr val="FFC000"/>
                  </a:solidFill>
                  <a:latin typeface="Trebuchet MS" pitchFamily="34" charset="0"/>
                </a:rPr>
                <a:t> </a:t>
              </a:r>
              <a:r>
                <a:rPr lang="en-US" sz="2300" b="0" baseline="0" dirty="0" smtClean="0">
                  <a:solidFill>
                    <a:schemeClr val="bg1">
                      <a:lumMod val="75000"/>
                    </a:schemeClr>
                  </a:solidFill>
                  <a:latin typeface="Trebuchet MS" pitchFamily="34" charset="0"/>
                </a:rPr>
                <a:t>See if your company’s logo is available on our free poster templates page.</a:t>
              </a:r>
            </a:p>
            <a:p>
              <a:pPr algn="l"/>
              <a:endParaRPr lang="en-US" sz="2300" b="0" baseline="0" dirty="0" smtClean="0">
                <a:latin typeface="Trebuchet MS" pitchFamily="34" charset="0"/>
              </a:endParaRPr>
            </a:p>
            <a:p>
              <a:pPr algn="ctr"/>
              <a:r>
                <a:rPr lang="en-US" sz="2900" b="1" baseline="0" dirty="0" smtClean="0">
                  <a:solidFill>
                    <a:srgbClr val="FFC000"/>
                  </a:solidFill>
                  <a:latin typeface="Trebuchet MS" pitchFamily="34" charset="0"/>
                </a:rPr>
                <a:t>Photographs / Graphics</a:t>
              </a:r>
            </a:p>
            <a:p>
              <a:pPr algn="l" defTabSz="1412479"/>
              <a:r>
                <a:rPr lang="en-US" sz="2300" b="0" baseline="0" dirty="0" smtClean="0">
                  <a:solidFill>
                    <a:schemeClr val="bg1">
                      <a:lumMod val="75000"/>
                    </a:schemeClr>
                  </a:solidFill>
                  <a:latin typeface="Trebuchet MS" pitchFamily="34" charset="0"/>
                </a:rPr>
                <a:t>You can add images by dragging and dropping from your desktop, copy and paste, or by going to INSERT &gt; PICTURES. Resize images proportionally by holding down the SHIFT key and dragging one of the corner handles. For a professional-looking poster, do not distort your images by enlarging them </a:t>
              </a:r>
              <a:r>
                <a:rPr lang="en-US" sz="2300" b="0" spc="0" baseline="0" dirty="0" smtClean="0">
                  <a:solidFill>
                    <a:schemeClr val="bg1">
                      <a:lumMod val="75000"/>
                    </a:schemeClr>
                  </a:solidFill>
                  <a:latin typeface="Trebuchet MS" pitchFamily="34" charset="0"/>
                </a:rPr>
                <a:t>disproportionally.</a:t>
              </a:r>
            </a:p>
            <a:p>
              <a:pPr algn="l" defTabSz="1412479"/>
              <a:endParaRPr lang="en-US" sz="2300" b="0" baseline="0" dirty="0" smtClean="0">
                <a:latin typeface="Trebuchet MS" pitchFamily="34" charset="0"/>
              </a:endParaRPr>
            </a:p>
            <a:p>
              <a:pPr algn="ctr"/>
              <a:endParaRPr lang="en-US" sz="2600" b="1" baseline="0" dirty="0" smtClean="0">
                <a:solidFill>
                  <a:srgbClr val="FFC000"/>
                </a:solidFill>
                <a:latin typeface="Trebuchet MS" pitchFamily="34" charset="0"/>
              </a:endParaRPr>
            </a:p>
            <a:p>
              <a:pPr algn="ctr"/>
              <a:endParaRPr lang="en-US" sz="2600" b="1" baseline="0" dirty="0" smtClean="0">
                <a:solidFill>
                  <a:srgbClr val="FFC000"/>
                </a:solidFill>
                <a:latin typeface="Trebuchet MS" pitchFamily="34" charset="0"/>
              </a:endParaRPr>
            </a:p>
            <a:p>
              <a:pPr algn="ctr"/>
              <a:endParaRPr lang="en-US" sz="2600" b="1" baseline="0" dirty="0" smtClean="0">
                <a:solidFill>
                  <a:srgbClr val="FFC000"/>
                </a:solidFill>
                <a:latin typeface="Trebuchet MS" pitchFamily="34" charset="0"/>
              </a:endParaRPr>
            </a:p>
            <a:p>
              <a:pPr algn="ctr"/>
              <a:endParaRPr lang="en-US" sz="2600" b="1" baseline="0" dirty="0" smtClean="0">
                <a:solidFill>
                  <a:srgbClr val="FFC000"/>
                </a:solidFill>
                <a:latin typeface="Trebuchet MS" pitchFamily="34" charset="0"/>
              </a:endParaRPr>
            </a:p>
            <a:p>
              <a:pPr algn="ctr"/>
              <a:endParaRPr lang="en-US" sz="2600" b="1" baseline="0" dirty="0" smtClean="0">
                <a:solidFill>
                  <a:srgbClr val="FFC000"/>
                </a:solidFill>
                <a:latin typeface="Trebuchet MS" pitchFamily="34" charset="0"/>
              </a:endParaRPr>
            </a:p>
            <a:p>
              <a:pPr algn="ctr"/>
              <a:endParaRPr lang="en-US" sz="2600" b="1" baseline="0" dirty="0" smtClean="0">
                <a:solidFill>
                  <a:srgbClr val="FFC000"/>
                </a:solidFill>
                <a:latin typeface="Trebuchet MS" pitchFamily="34" charset="0"/>
              </a:endParaRPr>
            </a:p>
            <a:p>
              <a:pPr algn="ctr"/>
              <a:endParaRPr lang="en-US" sz="2600" b="1" baseline="0" dirty="0" smtClean="0">
                <a:solidFill>
                  <a:srgbClr val="FFC000"/>
                </a:solidFill>
                <a:latin typeface="Trebuchet MS" pitchFamily="34" charset="0"/>
              </a:endParaRPr>
            </a:p>
            <a:p>
              <a:pPr algn="ctr"/>
              <a:endParaRPr lang="en-US" sz="2600" b="1" baseline="0" dirty="0" smtClean="0">
                <a:solidFill>
                  <a:srgbClr val="FFC000"/>
                </a:solidFill>
                <a:latin typeface="Trebuchet MS" pitchFamily="34" charset="0"/>
              </a:endParaRPr>
            </a:p>
            <a:p>
              <a:pPr algn="ctr"/>
              <a:r>
                <a:rPr lang="en-US" sz="2900" b="1" baseline="0" dirty="0" smtClean="0">
                  <a:solidFill>
                    <a:srgbClr val="FFC000"/>
                  </a:solidFill>
                  <a:latin typeface="Trebuchet MS" pitchFamily="34" charset="0"/>
                </a:rPr>
                <a:t>Image Quality Check</a:t>
              </a:r>
            </a:p>
            <a:p>
              <a:pPr lvl="0" algn="l" defTabSz="1412479"/>
              <a:r>
                <a:rPr lang="en-US" sz="2300" b="0" baseline="0" dirty="0" smtClean="0">
                  <a:solidFill>
                    <a:schemeClr val="bg1">
                      <a:lumMod val="75000"/>
                    </a:schemeClr>
                  </a:solidFill>
                  <a:latin typeface="Trebuchet MS" pitchFamily="34" charset="0"/>
                </a:rPr>
                <a:t>Zoom in and look at your images at 100% magnification. If they look good they will print well. </a:t>
              </a:r>
              <a:endParaRPr lang="en-US" sz="2600" b="0" dirty="0" smtClean="0">
                <a:latin typeface="Trebuchet MS" pitchFamily="34" charset="0"/>
              </a:endParaRPr>
            </a:p>
          </p:txBody>
        </p:sp>
        <p:cxnSp>
          <p:nvCxnSpPr>
            <p:cNvPr id="40" name="Straight Connector 39"/>
            <p:cNvCxnSpPr/>
            <p:nvPr userDrawn="1"/>
          </p:nvCxnSpPr>
          <p:spPr>
            <a:xfrm>
              <a:off x="-11220550" y="6610711"/>
              <a:ext cx="10999746" cy="2783"/>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pic>
          <p:nvPicPr>
            <p:cNvPr id="41" name="Picture 40"/>
            <p:cNvPicPr>
              <a:picLocks noChangeAspect="1"/>
            </p:cNvPicPr>
            <p:nvPr userDrawn="1"/>
          </p:nvPicPr>
          <p:blipFill>
            <a:blip r:embed="rId3"/>
            <a:stretch>
              <a:fillRect/>
            </a:stretch>
          </p:blipFill>
          <p:spPr>
            <a:xfrm>
              <a:off x="-10852997" y="8198113"/>
              <a:ext cx="1597665" cy="1001614"/>
            </a:xfrm>
            <a:prstGeom prst="rect">
              <a:avLst/>
            </a:prstGeom>
          </p:spPr>
        </p:pic>
        <p:pic>
          <p:nvPicPr>
            <p:cNvPr id="42" name="Picture 41"/>
            <p:cNvPicPr>
              <a:picLocks noChangeAspect="1"/>
            </p:cNvPicPr>
            <p:nvPr userDrawn="1"/>
          </p:nvPicPr>
          <p:blipFill>
            <a:blip r:embed="rId4"/>
            <a:stretch>
              <a:fillRect/>
            </a:stretch>
          </p:blipFill>
          <p:spPr>
            <a:xfrm>
              <a:off x="-10801330" y="12785855"/>
              <a:ext cx="9986807" cy="877998"/>
            </a:xfrm>
            <a:prstGeom prst="rect">
              <a:avLst/>
            </a:prstGeom>
          </p:spPr>
        </p:pic>
        <p:grpSp>
          <p:nvGrpSpPr>
            <p:cNvPr id="43" name="Group 42"/>
            <p:cNvGrpSpPr/>
            <p:nvPr userDrawn="1"/>
          </p:nvGrpSpPr>
          <p:grpSpPr>
            <a:xfrm>
              <a:off x="-9918368" y="19973445"/>
              <a:ext cx="7631078" cy="1820709"/>
              <a:chOff x="-4550327" y="11384065"/>
              <a:chExt cx="3516822" cy="1003812"/>
            </a:xfrm>
          </p:grpSpPr>
          <p:grpSp>
            <p:nvGrpSpPr>
              <p:cNvPr id="49" name="Group 48"/>
              <p:cNvGrpSpPr/>
              <p:nvPr userDrawn="1"/>
            </p:nvGrpSpPr>
            <p:grpSpPr>
              <a:xfrm>
                <a:off x="-2817357" y="11384113"/>
                <a:ext cx="624373" cy="815197"/>
                <a:chOff x="-4000962" y="11580582"/>
                <a:chExt cx="779266" cy="1168168"/>
              </a:xfrm>
            </p:grpSpPr>
            <p:pic>
              <p:nvPicPr>
                <p:cNvPr id="55" name="Picture 54"/>
                <p:cNvPicPr>
                  <a:picLocks noChangeAspect="1"/>
                </p:cNvPicPr>
                <p:nvPr userDrawn="1"/>
              </p:nvPicPr>
              <p:blipFill>
                <a:blip r:embed="rId5"/>
                <a:stretch>
                  <a:fillRect/>
                </a:stretch>
              </p:blipFill>
              <p:spPr>
                <a:xfrm>
                  <a:off x="-3990424" y="11580582"/>
                  <a:ext cx="768728" cy="1090753"/>
                </a:xfrm>
                <a:prstGeom prst="rect">
                  <a:avLst/>
                </a:prstGeom>
              </p:spPr>
            </p:pic>
            <p:sp>
              <p:nvSpPr>
                <p:cNvPr id="56" name="TextBox 56"/>
                <p:cNvSpPr txBox="1"/>
                <p:nvPr userDrawn="1"/>
              </p:nvSpPr>
              <p:spPr>
                <a:xfrm>
                  <a:off x="-4000962" y="12619572"/>
                  <a:ext cx="779263" cy="129178"/>
                </a:xfrm>
                <a:prstGeom prst="rect">
                  <a:avLst/>
                </a:prstGeom>
                <a:solidFill>
                  <a:schemeClr val="accent1"/>
                </a:solidFill>
                <a:ln>
                  <a:noFill/>
                </a:ln>
              </p:spPr>
              <p:txBody>
                <a:bodyPr wrap="square" lIns="0" tIns="0" rIns="0" bIns="0" rtlCol="0">
                  <a:spAutoFit/>
                </a:bodyPr>
                <a:lstStyle>
                  <a:defPPr>
                    <a:defRPr lang="en-US"/>
                  </a:defPPr>
                  <a:lvl1pPr marL="0" algn="l" defTabSz="2821436" rtl="0" eaLnBrk="1" latinLnBrk="0" hangingPunct="1">
                    <a:defRPr sz="5600" kern="1200">
                      <a:solidFill>
                        <a:schemeClr val="tx1"/>
                      </a:solidFill>
                      <a:latin typeface="+mn-lt"/>
                      <a:ea typeface="+mn-ea"/>
                      <a:cs typeface="+mn-cs"/>
                    </a:defRPr>
                  </a:lvl1pPr>
                  <a:lvl2pPr marL="1410719" algn="l" defTabSz="2821436" rtl="0" eaLnBrk="1" latinLnBrk="0" hangingPunct="1">
                    <a:defRPr sz="5600" kern="1200">
                      <a:solidFill>
                        <a:schemeClr val="tx1"/>
                      </a:solidFill>
                      <a:latin typeface="+mn-lt"/>
                      <a:ea typeface="+mn-ea"/>
                      <a:cs typeface="+mn-cs"/>
                    </a:defRPr>
                  </a:lvl2pPr>
                  <a:lvl3pPr marL="2821436" algn="l" defTabSz="2821436" rtl="0" eaLnBrk="1" latinLnBrk="0" hangingPunct="1">
                    <a:defRPr sz="5600" kern="1200">
                      <a:solidFill>
                        <a:schemeClr val="tx1"/>
                      </a:solidFill>
                      <a:latin typeface="+mn-lt"/>
                      <a:ea typeface="+mn-ea"/>
                      <a:cs typeface="+mn-cs"/>
                    </a:defRPr>
                  </a:lvl3pPr>
                  <a:lvl4pPr marL="4232155" algn="l" defTabSz="2821436" rtl="0" eaLnBrk="1" latinLnBrk="0" hangingPunct="1">
                    <a:defRPr sz="5600" kern="1200">
                      <a:solidFill>
                        <a:schemeClr val="tx1"/>
                      </a:solidFill>
                      <a:latin typeface="+mn-lt"/>
                      <a:ea typeface="+mn-ea"/>
                      <a:cs typeface="+mn-cs"/>
                    </a:defRPr>
                  </a:lvl4pPr>
                  <a:lvl5pPr marL="5642872" algn="l" defTabSz="2821436" rtl="0" eaLnBrk="1" latinLnBrk="0" hangingPunct="1">
                    <a:defRPr sz="5600" kern="1200">
                      <a:solidFill>
                        <a:schemeClr val="tx1"/>
                      </a:solidFill>
                      <a:latin typeface="+mn-lt"/>
                      <a:ea typeface="+mn-ea"/>
                      <a:cs typeface="+mn-cs"/>
                    </a:defRPr>
                  </a:lvl5pPr>
                  <a:lvl6pPr marL="7053590" algn="l" defTabSz="2821436" rtl="0" eaLnBrk="1" latinLnBrk="0" hangingPunct="1">
                    <a:defRPr sz="5600" kern="1200">
                      <a:solidFill>
                        <a:schemeClr val="tx1"/>
                      </a:solidFill>
                      <a:latin typeface="+mn-lt"/>
                      <a:ea typeface="+mn-ea"/>
                      <a:cs typeface="+mn-cs"/>
                    </a:defRPr>
                  </a:lvl6pPr>
                  <a:lvl7pPr marL="8464309" algn="l" defTabSz="2821436" rtl="0" eaLnBrk="1" latinLnBrk="0" hangingPunct="1">
                    <a:defRPr sz="5600" kern="1200">
                      <a:solidFill>
                        <a:schemeClr val="tx1"/>
                      </a:solidFill>
                      <a:latin typeface="+mn-lt"/>
                      <a:ea typeface="+mn-ea"/>
                      <a:cs typeface="+mn-cs"/>
                    </a:defRPr>
                  </a:lvl7pPr>
                  <a:lvl8pPr marL="9875027" algn="l" defTabSz="2821436" rtl="0" eaLnBrk="1" latinLnBrk="0" hangingPunct="1">
                    <a:defRPr sz="5600" kern="1200">
                      <a:solidFill>
                        <a:schemeClr val="tx1"/>
                      </a:solidFill>
                      <a:latin typeface="+mn-lt"/>
                      <a:ea typeface="+mn-ea"/>
                      <a:cs typeface="+mn-cs"/>
                    </a:defRPr>
                  </a:lvl8pPr>
                  <a:lvl9pPr marL="11285745" algn="l" defTabSz="2821436" rtl="0" eaLnBrk="1" latinLnBrk="0" hangingPunct="1">
                    <a:defRPr sz="5600" kern="1200">
                      <a:solidFill>
                        <a:schemeClr val="tx1"/>
                      </a:solidFill>
                      <a:latin typeface="+mn-lt"/>
                      <a:ea typeface="+mn-ea"/>
                      <a:cs typeface="+mn-cs"/>
                    </a:defRPr>
                  </a:lvl9pPr>
                </a:lstStyle>
                <a:p>
                  <a:pPr algn="ctr"/>
                  <a:r>
                    <a:rPr lang="en-US" sz="1700" b="1" dirty="0" smtClean="0">
                      <a:solidFill>
                        <a:schemeClr val="tx1"/>
                      </a:solidFill>
                    </a:rPr>
                    <a:t>ORIGINAL</a:t>
                  </a:r>
                  <a:endParaRPr lang="en-US" sz="1700" b="1" dirty="0">
                    <a:solidFill>
                      <a:schemeClr val="tx1"/>
                    </a:solidFill>
                  </a:endParaRPr>
                </a:p>
              </p:txBody>
            </p:sp>
          </p:grpSp>
          <p:grpSp>
            <p:nvGrpSpPr>
              <p:cNvPr id="50" name="Group 49"/>
              <p:cNvGrpSpPr/>
              <p:nvPr userDrawn="1"/>
            </p:nvGrpSpPr>
            <p:grpSpPr>
              <a:xfrm>
                <a:off x="-2067022" y="11384065"/>
                <a:ext cx="1033517" cy="815751"/>
                <a:chOff x="-2968273" y="11644275"/>
                <a:chExt cx="1420279" cy="1121024"/>
              </a:xfrm>
            </p:grpSpPr>
            <p:pic>
              <p:nvPicPr>
                <p:cNvPr id="53" name="Picture 52"/>
                <p:cNvPicPr>
                  <a:picLocks noChangeAspect="1"/>
                </p:cNvPicPr>
                <p:nvPr userDrawn="1"/>
              </p:nvPicPr>
              <p:blipFill>
                <a:blip r:embed="rId5"/>
                <a:stretch>
                  <a:fillRect/>
                </a:stretch>
              </p:blipFill>
              <p:spPr>
                <a:xfrm>
                  <a:off x="-2968273" y="11644275"/>
                  <a:ext cx="1420279" cy="1029695"/>
                </a:xfrm>
                <a:prstGeom prst="rect">
                  <a:avLst/>
                </a:prstGeom>
              </p:spPr>
            </p:pic>
            <p:sp>
              <p:nvSpPr>
                <p:cNvPr id="54" name="TextBox 54"/>
                <p:cNvSpPr txBox="1"/>
                <p:nvPr userDrawn="1"/>
              </p:nvSpPr>
              <p:spPr>
                <a:xfrm>
                  <a:off x="-2965527" y="12619557"/>
                  <a:ext cx="1417533" cy="145742"/>
                </a:xfrm>
                <a:prstGeom prst="rect">
                  <a:avLst/>
                </a:prstGeom>
                <a:solidFill>
                  <a:srgbClr val="FF0000"/>
                </a:solidFill>
              </p:spPr>
              <p:txBody>
                <a:bodyPr wrap="square" lIns="0" tIns="0" rIns="0" bIns="0" rtlCol="0">
                  <a:spAutoFit/>
                </a:bodyPr>
                <a:lstStyle>
                  <a:defPPr>
                    <a:defRPr lang="en-US"/>
                  </a:defPPr>
                  <a:lvl1pPr marL="0" algn="l" defTabSz="2821436" rtl="0" eaLnBrk="1" latinLnBrk="0" hangingPunct="1">
                    <a:defRPr sz="5600" kern="1200">
                      <a:solidFill>
                        <a:schemeClr val="tx1"/>
                      </a:solidFill>
                      <a:latin typeface="+mn-lt"/>
                      <a:ea typeface="+mn-ea"/>
                      <a:cs typeface="+mn-cs"/>
                    </a:defRPr>
                  </a:lvl1pPr>
                  <a:lvl2pPr marL="1410719" algn="l" defTabSz="2821436" rtl="0" eaLnBrk="1" latinLnBrk="0" hangingPunct="1">
                    <a:defRPr sz="5600" kern="1200">
                      <a:solidFill>
                        <a:schemeClr val="tx1"/>
                      </a:solidFill>
                      <a:latin typeface="+mn-lt"/>
                      <a:ea typeface="+mn-ea"/>
                      <a:cs typeface="+mn-cs"/>
                    </a:defRPr>
                  </a:lvl2pPr>
                  <a:lvl3pPr marL="2821436" algn="l" defTabSz="2821436" rtl="0" eaLnBrk="1" latinLnBrk="0" hangingPunct="1">
                    <a:defRPr sz="5600" kern="1200">
                      <a:solidFill>
                        <a:schemeClr val="tx1"/>
                      </a:solidFill>
                      <a:latin typeface="+mn-lt"/>
                      <a:ea typeface="+mn-ea"/>
                      <a:cs typeface="+mn-cs"/>
                    </a:defRPr>
                  </a:lvl3pPr>
                  <a:lvl4pPr marL="4232155" algn="l" defTabSz="2821436" rtl="0" eaLnBrk="1" latinLnBrk="0" hangingPunct="1">
                    <a:defRPr sz="5600" kern="1200">
                      <a:solidFill>
                        <a:schemeClr val="tx1"/>
                      </a:solidFill>
                      <a:latin typeface="+mn-lt"/>
                      <a:ea typeface="+mn-ea"/>
                      <a:cs typeface="+mn-cs"/>
                    </a:defRPr>
                  </a:lvl4pPr>
                  <a:lvl5pPr marL="5642872" algn="l" defTabSz="2821436" rtl="0" eaLnBrk="1" latinLnBrk="0" hangingPunct="1">
                    <a:defRPr sz="5600" kern="1200">
                      <a:solidFill>
                        <a:schemeClr val="tx1"/>
                      </a:solidFill>
                      <a:latin typeface="+mn-lt"/>
                      <a:ea typeface="+mn-ea"/>
                      <a:cs typeface="+mn-cs"/>
                    </a:defRPr>
                  </a:lvl5pPr>
                  <a:lvl6pPr marL="7053590" algn="l" defTabSz="2821436" rtl="0" eaLnBrk="1" latinLnBrk="0" hangingPunct="1">
                    <a:defRPr sz="5600" kern="1200">
                      <a:solidFill>
                        <a:schemeClr val="tx1"/>
                      </a:solidFill>
                      <a:latin typeface="+mn-lt"/>
                      <a:ea typeface="+mn-ea"/>
                      <a:cs typeface="+mn-cs"/>
                    </a:defRPr>
                  </a:lvl6pPr>
                  <a:lvl7pPr marL="8464309" algn="l" defTabSz="2821436" rtl="0" eaLnBrk="1" latinLnBrk="0" hangingPunct="1">
                    <a:defRPr sz="5600" kern="1200">
                      <a:solidFill>
                        <a:schemeClr val="tx1"/>
                      </a:solidFill>
                      <a:latin typeface="+mn-lt"/>
                      <a:ea typeface="+mn-ea"/>
                      <a:cs typeface="+mn-cs"/>
                    </a:defRPr>
                  </a:lvl7pPr>
                  <a:lvl8pPr marL="9875027" algn="l" defTabSz="2821436" rtl="0" eaLnBrk="1" latinLnBrk="0" hangingPunct="1">
                    <a:defRPr sz="5600" kern="1200">
                      <a:solidFill>
                        <a:schemeClr val="tx1"/>
                      </a:solidFill>
                      <a:latin typeface="+mn-lt"/>
                      <a:ea typeface="+mn-ea"/>
                      <a:cs typeface="+mn-cs"/>
                    </a:defRPr>
                  </a:lvl8pPr>
                  <a:lvl9pPr marL="11285745" algn="l" defTabSz="2821436" rtl="0" eaLnBrk="1" latinLnBrk="0" hangingPunct="1">
                    <a:defRPr sz="5600" kern="1200">
                      <a:solidFill>
                        <a:schemeClr val="tx1"/>
                      </a:solidFill>
                      <a:latin typeface="+mn-lt"/>
                      <a:ea typeface="+mn-ea"/>
                      <a:cs typeface="+mn-cs"/>
                    </a:defRPr>
                  </a:lvl9pPr>
                </a:lstStyle>
                <a:p>
                  <a:pPr algn="ctr"/>
                  <a:r>
                    <a:rPr lang="en-US" sz="2000" b="1" dirty="0" smtClean="0">
                      <a:solidFill>
                        <a:schemeClr val="bg1"/>
                      </a:solidFill>
                    </a:rPr>
                    <a:t>DISTORTED</a:t>
                  </a:r>
                  <a:endParaRPr lang="en-US" sz="1000" b="1" dirty="0">
                    <a:solidFill>
                      <a:schemeClr val="bg1"/>
                    </a:solidFill>
                  </a:endParaRPr>
                </a:p>
              </p:txBody>
            </p:sp>
          </p:grpSp>
          <p:pic>
            <p:nvPicPr>
              <p:cNvPr id="51" name="Picture 50"/>
              <p:cNvPicPr>
                <a:picLocks noChangeAspect="1"/>
              </p:cNvPicPr>
              <p:nvPr userDrawn="1"/>
            </p:nvPicPr>
            <p:blipFill>
              <a:blip r:embed="rId6"/>
              <a:stretch>
                <a:fillRect/>
              </a:stretch>
            </p:blipFill>
            <p:spPr>
              <a:xfrm>
                <a:off x="-4550327" y="11384088"/>
                <a:ext cx="1098742" cy="847761"/>
              </a:xfrm>
              <a:prstGeom prst="rect">
                <a:avLst/>
              </a:prstGeom>
            </p:spPr>
          </p:pic>
          <p:sp>
            <p:nvSpPr>
              <p:cNvPr id="52" name="TextBox 52"/>
              <p:cNvSpPr txBox="1"/>
              <p:nvPr userDrawn="1"/>
            </p:nvSpPr>
            <p:spPr>
              <a:xfrm>
                <a:off x="-4505756" y="12281823"/>
                <a:ext cx="1035685" cy="106054"/>
              </a:xfrm>
              <a:prstGeom prst="rect">
                <a:avLst/>
              </a:prstGeom>
              <a:noFill/>
            </p:spPr>
            <p:txBody>
              <a:bodyPr wrap="square" lIns="0" tIns="0" rIns="0" bIns="0" rtlCol="0">
                <a:spAutoFit/>
              </a:bodyPr>
              <a:lstStyle>
                <a:defPPr>
                  <a:defRPr lang="en-US"/>
                </a:defPPr>
                <a:lvl1pPr marL="0" algn="l" defTabSz="2821436" rtl="0" eaLnBrk="1" latinLnBrk="0" hangingPunct="1">
                  <a:defRPr sz="5600" kern="1200">
                    <a:solidFill>
                      <a:schemeClr val="tx1"/>
                    </a:solidFill>
                    <a:latin typeface="+mn-lt"/>
                    <a:ea typeface="+mn-ea"/>
                    <a:cs typeface="+mn-cs"/>
                  </a:defRPr>
                </a:lvl1pPr>
                <a:lvl2pPr marL="1410719" algn="l" defTabSz="2821436" rtl="0" eaLnBrk="1" latinLnBrk="0" hangingPunct="1">
                  <a:defRPr sz="5600" kern="1200">
                    <a:solidFill>
                      <a:schemeClr val="tx1"/>
                    </a:solidFill>
                    <a:latin typeface="+mn-lt"/>
                    <a:ea typeface="+mn-ea"/>
                    <a:cs typeface="+mn-cs"/>
                  </a:defRPr>
                </a:lvl2pPr>
                <a:lvl3pPr marL="2821436" algn="l" defTabSz="2821436" rtl="0" eaLnBrk="1" latinLnBrk="0" hangingPunct="1">
                  <a:defRPr sz="5600" kern="1200">
                    <a:solidFill>
                      <a:schemeClr val="tx1"/>
                    </a:solidFill>
                    <a:latin typeface="+mn-lt"/>
                    <a:ea typeface="+mn-ea"/>
                    <a:cs typeface="+mn-cs"/>
                  </a:defRPr>
                </a:lvl3pPr>
                <a:lvl4pPr marL="4232155" algn="l" defTabSz="2821436" rtl="0" eaLnBrk="1" latinLnBrk="0" hangingPunct="1">
                  <a:defRPr sz="5600" kern="1200">
                    <a:solidFill>
                      <a:schemeClr val="tx1"/>
                    </a:solidFill>
                    <a:latin typeface="+mn-lt"/>
                    <a:ea typeface="+mn-ea"/>
                    <a:cs typeface="+mn-cs"/>
                  </a:defRPr>
                </a:lvl4pPr>
                <a:lvl5pPr marL="5642872" algn="l" defTabSz="2821436" rtl="0" eaLnBrk="1" latinLnBrk="0" hangingPunct="1">
                  <a:defRPr sz="5600" kern="1200">
                    <a:solidFill>
                      <a:schemeClr val="tx1"/>
                    </a:solidFill>
                    <a:latin typeface="+mn-lt"/>
                    <a:ea typeface="+mn-ea"/>
                    <a:cs typeface="+mn-cs"/>
                  </a:defRPr>
                </a:lvl5pPr>
                <a:lvl6pPr marL="7053590" algn="l" defTabSz="2821436" rtl="0" eaLnBrk="1" latinLnBrk="0" hangingPunct="1">
                  <a:defRPr sz="5600" kern="1200">
                    <a:solidFill>
                      <a:schemeClr val="tx1"/>
                    </a:solidFill>
                    <a:latin typeface="+mn-lt"/>
                    <a:ea typeface="+mn-ea"/>
                    <a:cs typeface="+mn-cs"/>
                  </a:defRPr>
                </a:lvl6pPr>
                <a:lvl7pPr marL="8464309" algn="l" defTabSz="2821436" rtl="0" eaLnBrk="1" latinLnBrk="0" hangingPunct="1">
                  <a:defRPr sz="5600" kern="1200">
                    <a:solidFill>
                      <a:schemeClr val="tx1"/>
                    </a:solidFill>
                    <a:latin typeface="+mn-lt"/>
                    <a:ea typeface="+mn-ea"/>
                    <a:cs typeface="+mn-cs"/>
                  </a:defRPr>
                </a:lvl7pPr>
                <a:lvl8pPr marL="9875027" algn="l" defTabSz="2821436" rtl="0" eaLnBrk="1" latinLnBrk="0" hangingPunct="1">
                  <a:defRPr sz="5600" kern="1200">
                    <a:solidFill>
                      <a:schemeClr val="tx1"/>
                    </a:solidFill>
                    <a:latin typeface="+mn-lt"/>
                    <a:ea typeface="+mn-ea"/>
                    <a:cs typeface="+mn-cs"/>
                  </a:defRPr>
                </a:lvl8pPr>
                <a:lvl9pPr marL="11285745" algn="l" defTabSz="2821436" rtl="0" eaLnBrk="1" latinLnBrk="0" hangingPunct="1">
                  <a:defRPr sz="5600" kern="1200">
                    <a:solidFill>
                      <a:schemeClr val="tx1"/>
                    </a:solidFill>
                    <a:latin typeface="+mn-lt"/>
                    <a:ea typeface="+mn-ea"/>
                    <a:cs typeface="+mn-cs"/>
                  </a:defRPr>
                </a:lvl9pPr>
              </a:lstStyle>
              <a:p>
                <a:pPr algn="ctr"/>
                <a:r>
                  <a:rPr lang="en-US" sz="2000" dirty="0" smtClean="0">
                    <a:solidFill>
                      <a:schemeClr val="bg1"/>
                    </a:solidFill>
                  </a:rPr>
                  <a:t>Corner</a:t>
                </a:r>
                <a:r>
                  <a:rPr lang="en-US" sz="2000" baseline="0" dirty="0" smtClean="0">
                    <a:solidFill>
                      <a:schemeClr val="bg1"/>
                    </a:solidFill>
                  </a:rPr>
                  <a:t> handles</a:t>
                </a:r>
                <a:endParaRPr lang="en-US" sz="2000" dirty="0">
                  <a:solidFill>
                    <a:schemeClr val="bg1"/>
                  </a:solidFill>
                </a:endParaRPr>
              </a:p>
            </p:txBody>
          </p:sp>
        </p:grpSp>
        <p:grpSp>
          <p:nvGrpSpPr>
            <p:cNvPr id="44" name="Group 43"/>
            <p:cNvGrpSpPr/>
            <p:nvPr userDrawn="1"/>
          </p:nvGrpSpPr>
          <p:grpSpPr>
            <a:xfrm>
              <a:off x="-9851170" y="23859606"/>
              <a:ext cx="7900262" cy="2027099"/>
              <a:chOff x="-4541083" y="13501739"/>
              <a:chExt cx="3640877" cy="1117602"/>
            </a:xfrm>
          </p:grpSpPr>
          <p:pic>
            <p:nvPicPr>
              <p:cNvPr id="45" name="Picture 44"/>
              <p:cNvPicPr/>
              <p:nvPr userDrawn="1"/>
            </p:nvPicPr>
            <p:blipFill>
              <a:blip r:embed="rId7"/>
              <a:stretch>
                <a:fillRect/>
              </a:stretch>
            </p:blipFill>
            <p:spPr>
              <a:xfrm>
                <a:off x="-4276681" y="13651779"/>
                <a:ext cx="1512652" cy="772700"/>
              </a:xfrm>
              <a:prstGeom prst="rect">
                <a:avLst/>
              </a:prstGeom>
            </p:spPr>
          </p:pic>
          <p:pic>
            <p:nvPicPr>
              <p:cNvPr id="46" name="Picture 45"/>
              <p:cNvPicPr/>
              <p:nvPr userDrawn="1"/>
            </p:nvPicPr>
            <p:blipFill>
              <a:blip r:embed="rId8"/>
              <a:stretch>
                <a:fillRect/>
              </a:stretch>
            </p:blipFill>
            <p:spPr>
              <a:xfrm>
                <a:off x="-2693844" y="13651779"/>
                <a:ext cx="1512652" cy="772700"/>
              </a:xfrm>
              <a:prstGeom prst="rect">
                <a:avLst/>
              </a:prstGeom>
            </p:spPr>
          </p:pic>
          <p:sp>
            <p:nvSpPr>
              <p:cNvPr id="47" name="TextBox 47"/>
              <p:cNvSpPr txBox="1"/>
              <p:nvPr userDrawn="1"/>
            </p:nvSpPr>
            <p:spPr>
              <a:xfrm rot="16200000">
                <a:off x="-5018832" y="13979488"/>
                <a:ext cx="1117601" cy="162103"/>
              </a:xfrm>
              <a:prstGeom prst="rect">
                <a:avLst/>
              </a:prstGeom>
              <a:noFill/>
            </p:spPr>
            <p:txBody>
              <a:bodyPr wrap="square" lIns="0" tIns="0" rIns="0" bIns="0" rtlCol="0">
                <a:spAutoFit/>
              </a:bodyPr>
              <a:lstStyle>
                <a:defPPr>
                  <a:defRPr lang="en-US"/>
                </a:defPPr>
                <a:lvl1pPr marL="0" algn="l" defTabSz="2821436" rtl="0" eaLnBrk="1" latinLnBrk="0" hangingPunct="1">
                  <a:defRPr sz="5600" kern="1200">
                    <a:solidFill>
                      <a:schemeClr val="tx1"/>
                    </a:solidFill>
                    <a:latin typeface="+mn-lt"/>
                    <a:ea typeface="+mn-ea"/>
                    <a:cs typeface="+mn-cs"/>
                  </a:defRPr>
                </a:lvl1pPr>
                <a:lvl2pPr marL="1410719" algn="l" defTabSz="2821436" rtl="0" eaLnBrk="1" latinLnBrk="0" hangingPunct="1">
                  <a:defRPr sz="5600" kern="1200">
                    <a:solidFill>
                      <a:schemeClr val="tx1"/>
                    </a:solidFill>
                    <a:latin typeface="+mn-lt"/>
                    <a:ea typeface="+mn-ea"/>
                    <a:cs typeface="+mn-cs"/>
                  </a:defRPr>
                </a:lvl2pPr>
                <a:lvl3pPr marL="2821436" algn="l" defTabSz="2821436" rtl="0" eaLnBrk="1" latinLnBrk="0" hangingPunct="1">
                  <a:defRPr sz="5600" kern="1200">
                    <a:solidFill>
                      <a:schemeClr val="tx1"/>
                    </a:solidFill>
                    <a:latin typeface="+mn-lt"/>
                    <a:ea typeface="+mn-ea"/>
                    <a:cs typeface="+mn-cs"/>
                  </a:defRPr>
                </a:lvl3pPr>
                <a:lvl4pPr marL="4232155" algn="l" defTabSz="2821436" rtl="0" eaLnBrk="1" latinLnBrk="0" hangingPunct="1">
                  <a:defRPr sz="5600" kern="1200">
                    <a:solidFill>
                      <a:schemeClr val="tx1"/>
                    </a:solidFill>
                    <a:latin typeface="+mn-lt"/>
                    <a:ea typeface="+mn-ea"/>
                    <a:cs typeface="+mn-cs"/>
                  </a:defRPr>
                </a:lvl4pPr>
                <a:lvl5pPr marL="5642872" algn="l" defTabSz="2821436" rtl="0" eaLnBrk="1" latinLnBrk="0" hangingPunct="1">
                  <a:defRPr sz="5600" kern="1200">
                    <a:solidFill>
                      <a:schemeClr val="tx1"/>
                    </a:solidFill>
                    <a:latin typeface="+mn-lt"/>
                    <a:ea typeface="+mn-ea"/>
                    <a:cs typeface="+mn-cs"/>
                  </a:defRPr>
                </a:lvl5pPr>
                <a:lvl6pPr marL="7053590" algn="l" defTabSz="2821436" rtl="0" eaLnBrk="1" latinLnBrk="0" hangingPunct="1">
                  <a:defRPr sz="5600" kern="1200">
                    <a:solidFill>
                      <a:schemeClr val="tx1"/>
                    </a:solidFill>
                    <a:latin typeface="+mn-lt"/>
                    <a:ea typeface="+mn-ea"/>
                    <a:cs typeface="+mn-cs"/>
                  </a:defRPr>
                </a:lvl6pPr>
                <a:lvl7pPr marL="8464309" algn="l" defTabSz="2821436" rtl="0" eaLnBrk="1" latinLnBrk="0" hangingPunct="1">
                  <a:defRPr sz="5600" kern="1200">
                    <a:solidFill>
                      <a:schemeClr val="tx1"/>
                    </a:solidFill>
                    <a:latin typeface="+mn-lt"/>
                    <a:ea typeface="+mn-ea"/>
                    <a:cs typeface="+mn-cs"/>
                  </a:defRPr>
                </a:lvl7pPr>
                <a:lvl8pPr marL="9875027" algn="l" defTabSz="2821436" rtl="0" eaLnBrk="1" latinLnBrk="0" hangingPunct="1">
                  <a:defRPr sz="5600" kern="1200">
                    <a:solidFill>
                      <a:schemeClr val="tx1"/>
                    </a:solidFill>
                    <a:latin typeface="+mn-lt"/>
                    <a:ea typeface="+mn-ea"/>
                    <a:cs typeface="+mn-cs"/>
                  </a:defRPr>
                </a:lvl8pPr>
                <a:lvl9pPr marL="11285745" algn="l" defTabSz="2821436" rtl="0" eaLnBrk="1" latinLnBrk="0" hangingPunct="1">
                  <a:defRPr sz="5600" kern="1200">
                    <a:solidFill>
                      <a:schemeClr val="tx1"/>
                    </a:solidFill>
                    <a:latin typeface="+mn-lt"/>
                    <a:ea typeface="+mn-ea"/>
                    <a:cs typeface="+mn-cs"/>
                  </a:defRPr>
                </a:lvl9pPr>
              </a:lstStyle>
              <a:p>
                <a:pPr algn="ctr"/>
                <a:r>
                  <a:rPr lang="en-US" sz="1600" dirty="0" smtClean="0">
                    <a:solidFill>
                      <a:srgbClr val="92D050"/>
                    </a:solidFill>
                  </a:rPr>
                  <a:t>Good</a:t>
                </a:r>
                <a:r>
                  <a:rPr lang="en-US" sz="1600" baseline="0" dirty="0" smtClean="0">
                    <a:solidFill>
                      <a:srgbClr val="92D050"/>
                    </a:solidFill>
                  </a:rPr>
                  <a:t> </a:t>
                </a:r>
                <a:r>
                  <a:rPr lang="en-US" sz="1600" baseline="0" dirty="0" smtClean="0">
                    <a:solidFill>
                      <a:schemeClr val="bg1"/>
                    </a:solidFill>
                  </a:rPr>
                  <a:t>printing quality</a:t>
                </a:r>
                <a:endParaRPr lang="en-US" sz="1600" dirty="0">
                  <a:solidFill>
                    <a:schemeClr val="bg1"/>
                  </a:solidFill>
                </a:endParaRPr>
              </a:p>
            </p:txBody>
          </p:sp>
          <p:sp>
            <p:nvSpPr>
              <p:cNvPr id="48" name="TextBox 48"/>
              <p:cNvSpPr txBox="1"/>
              <p:nvPr userDrawn="1"/>
            </p:nvSpPr>
            <p:spPr>
              <a:xfrm rot="16200000">
                <a:off x="-1545124" y="13974423"/>
                <a:ext cx="1117601" cy="172235"/>
              </a:xfrm>
              <a:prstGeom prst="rect">
                <a:avLst/>
              </a:prstGeom>
              <a:noFill/>
            </p:spPr>
            <p:txBody>
              <a:bodyPr wrap="square" lIns="0" tIns="0" rIns="0" bIns="0" rtlCol="0">
                <a:spAutoFit/>
              </a:bodyPr>
              <a:lstStyle>
                <a:defPPr>
                  <a:defRPr lang="en-US"/>
                </a:defPPr>
                <a:lvl1pPr marL="0" algn="l" defTabSz="2821436" rtl="0" eaLnBrk="1" latinLnBrk="0" hangingPunct="1">
                  <a:defRPr sz="5600" kern="1200">
                    <a:solidFill>
                      <a:schemeClr val="tx1"/>
                    </a:solidFill>
                    <a:latin typeface="+mn-lt"/>
                    <a:ea typeface="+mn-ea"/>
                    <a:cs typeface="+mn-cs"/>
                  </a:defRPr>
                </a:lvl1pPr>
                <a:lvl2pPr marL="1410719" algn="l" defTabSz="2821436" rtl="0" eaLnBrk="1" latinLnBrk="0" hangingPunct="1">
                  <a:defRPr sz="5600" kern="1200">
                    <a:solidFill>
                      <a:schemeClr val="tx1"/>
                    </a:solidFill>
                    <a:latin typeface="+mn-lt"/>
                    <a:ea typeface="+mn-ea"/>
                    <a:cs typeface="+mn-cs"/>
                  </a:defRPr>
                </a:lvl2pPr>
                <a:lvl3pPr marL="2821436" algn="l" defTabSz="2821436" rtl="0" eaLnBrk="1" latinLnBrk="0" hangingPunct="1">
                  <a:defRPr sz="5600" kern="1200">
                    <a:solidFill>
                      <a:schemeClr val="tx1"/>
                    </a:solidFill>
                    <a:latin typeface="+mn-lt"/>
                    <a:ea typeface="+mn-ea"/>
                    <a:cs typeface="+mn-cs"/>
                  </a:defRPr>
                </a:lvl3pPr>
                <a:lvl4pPr marL="4232155" algn="l" defTabSz="2821436" rtl="0" eaLnBrk="1" latinLnBrk="0" hangingPunct="1">
                  <a:defRPr sz="5600" kern="1200">
                    <a:solidFill>
                      <a:schemeClr val="tx1"/>
                    </a:solidFill>
                    <a:latin typeface="+mn-lt"/>
                    <a:ea typeface="+mn-ea"/>
                    <a:cs typeface="+mn-cs"/>
                  </a:defRPr>
                </a:lvl4pPr>
                <a:lvl5pPr marL="5642872" algn="l" defTabSz="2821436" rtl="0" eaLnBrk="1" latinLnBrk="0" hangingPunct="1">
                  <a:defRPr sz="5600" kern="1200">
                    <a:solidFill>
                      <a:schemeClr val="tx1"/>
                    </a:solidFill>
                    <a:latin typeface="+mn-lt"/>
                    <a:ea typeface="+mn-ea"/>
                    <a:cs typeface="+mn-cs"/>
                  </a:defRPr>
                </a:lvl5pPr>
                <a:lvl6pPr marL="7053590" algn="l" defTabSz="2821436" rtl="0" eaLnBrk="1" latinLnBrk="0" hangingPunct="1">
                  <a:defRPr sz="5600" kern="1200">
                    <a:solidFill>
                      <a:schemeClr val="tx1"/>
                    </a:solidFill>
                    <a:latin typeface="+mn-lt"/>
                    <a:ea typeface="+mn-ea"/>
                    <a:cs typeface="+mn-cs"/>
                  </a:defRPr>
                </a:lvl6pPr>
                <a:lvl7pPr marL="8464309" algn="l" defTabSz="2821436" rtl="0" eaLnBrk="1" latinLnBrk="0" hangingPunct="1">
                  <a:defRPr sz="5600" kern="1200">
                    <a:solidFill>
                      <a:schemeClr val="tx1"/>
                    </a:solidFill>
                    <a:latin typeface="+mn-lt"/>
                    <a:ea typeface="+mn-ea"/>
                    <a:cs typeface="+mn-cs"/>
                  </a:defRPr>
                </a:lvl7pPr>
                <a:lvl8pPr marL="9875027" algn="l" defTabSz="2821436" rtl="0" eaLnBrk="1" latinLnBrk="0" hangingPunct="1">
                  <a:defRPr sz="5600" kern="1200">
                    <a:solidFill>
                      <a:schemeClr val="tx1"/>
                    </a:solidFill>
                    <a:latin typeface="+mn-lt"/>
                    <a:ea typeface="+mn-ea"/>
                    <a:cs typeface="+mn-cs"/>
                  </a:defRPr>
                </a:lvl8pPr>
                <a:lvl9pPr marL="11285745" algn="l" defTabSz="2821436" rtl="0" eaLnBrk="1" latinLnBrk="0" hangingPunct="1">
                  <a:defRPr sz="5600" kern="1200">
                    <a:solidFill>
                      <a:schemeClr val="tx1"/>
                    </a:solidFill>
                    <a:latin typeface="+mn-lt"/>
                    <a:ea typeface="+mn-ea"/>
                    <a:cs typeface="+mn-cs"/>
                  </a:defRPr>
                </a:lvl9pPr>
              </a:lstStyle>
              <a:p>
                <a:pPr algn="ctr"/>
                <a:r>
                  <a:rPr lang="en-US" sz="1700" dirty="0" smtClean="0">
                    <a:solidFill>
                      <a:srgbClr val="FF0000"/>
                    </a:solidFill>
                  </a:rPr>
                  <a:t>Bad </a:t>
                </a:r>
                <a:r>
                  <a:rPr lang="en-US" sz="1700" dirty="0" smtClean="0">
                    <a:solidFill>
                      <a:schemeClr val="bg1"/>
                    </a:solidFill>
                  </a:rPr>
                  <a:t>printing quality</a:t>
                </a:r>
                <a:endParaRPr lang="en-US" sz="1700" dirty="0">
                  <a:solidFill>
                    <a:schemeClr val="bg1"/>
                  </a:solidFill>
                </a:endParaRPr>
              </a:p>
            </p:txBody>
          </p:sp>
        </p:grpSp>
      </p:grpSp>
      <p:grpSp>
        <p:nvGrpSpPr>
          <p:cNvPr id="57" name="Group 56"/>
          <p:cNvGrpSpPr>
            <a:grpSpLocks noChangeAspect="1"/>
          </p:cNvGrpSpPr>
          <p:nvPr userDrawn="1"/>
        </p:nvGrpSpPr>
        <p:grpSpPr>
          <a:xfrm>
            <a:off x="51709377" y="22433"/>
            <a:ext cx="7738220" cy="43868766"/>
            <a:chOff x="36782324" y="0"/>
            <a:chExt cx="11062139" cy="27432000"/>
          </a:xfrm>
        </p:grpSpPr>
        <p:sp>
          <p:nvSpPr>
            <p:cNvPr id="58" name="Rectangle 57"/>
            <p:cNvSpPr/>
            <p:nvPr userDrawn="1"/>
          </p:nvSpPr>
          <p:spPr>
            <a:xfrm>
              <a:off x="36782324" y="0"/>
              <a:ext cx="11062139" cy="27432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defPPr>
                <a:defRPr lang="en-US"/>
              </a:defPPr>
              <a:lvl1pPr marL="0" algn="l" defTabSz="2821436" rtl="0" eaLnBrk="1" latinLnBrk="0" hangingPunct="1">
                <a:defRPr sz="5600" kern="1200">
                  <a:solidFill>
                    <a:schemeClr val="lt1"/>
                  </a:solidFill>
                  <a:latin typeface="+mn-lt"/>
                  <a:ea typeface="+mn-ea"/>
                  <a:cs typeface="+mn-cs"/>
                </a:defRPr>
              </a:lvl1pPr>
              <a:lvl2pPr marL="1410719" algn="l" defTabSz="2821436" rtl="0" eaLnBrk="1" latinLnBrk="0" hangingPunct="1">
                <a:defRPr sz="5600" kern="1200">
                  <a:solidFill>
                    <a:schemeClr val="lt1"/>
                  </a:solidFill>
                  <a:latin typeface="+mn-lt"/>
                  <a:ea typeface="+mn-ea"/>
                  <a:cs typeface="+mn-cs"/>
                </a:defRPr>
              </a:lvl2pPr>
              <a:lvl3pPr marL="2821436" algn="l" defTabSz="2821436" rtl="0" eaLnBrk="1" latinLnBrk="0" hangingPunct="1">
                <a:defRPr sz="5600" kern="1200">
                  <a:solidFill>
                    <a:schemeClr val="lt1"/>
                  </a:solidFill>
                  <a:latin typeface="+mn-lt"/>
                  <a:ea typeface="+mn-ea"/>
                  <a:cs typeface="+mn-cs"/>
                </a:defRPr>
              </a:lvl3pPr>
              <a:lvl4pPr marL="4232155" algn="l" defTabSz="2821436" rtl="0" eaLnBrk="1" latinLnBrk="0" hangingPunct="1">
                <a:defRPr sz="5600" kern="1200">
                  <a:solidFill>
                    <a:schemeClr val="lt1"/>
                  </a:solidFill>
                  <a:latin typeface="+mn-lt"/>
                  <a:ea typeface="+mn-ea"/>
                  <a:cs typeface="+mn-cs"/>
                </a:defRPr>
              </a:lvl4pPr>
              <a:lvl5pPr marL="5642872" algn="l" defTabSz="2821436" rtl="0" eaLnBrk="1" latinLnBrk="0" hangingPunct="1">
                <a:defRPr sz="5600" kern="1200">
                  <a:solidFill>
                    <a:schemeClr val="lt1"/>
                  </a:solidFill>
                  <a:latin typeface="+mn-lt"/>
                  <a:ea typeface="+mn-ea"/>
                  <a:cs typeface="+mn-cs"/>
                </a:defRPr>
              </a:lvl5pPr>
              <a:lvl6pPr marL="7053590" algn="l" defTabSz="2821436" rtl="0" eaLnBrk="1" latinLnBrk="0" hangingPunct="1">
                <a:defRPr sz="5600" kern="1200">
                  <a:solidFill>
                    <a:schemeClr val="lt1"/>
                  </a:solidFill>
                  <a:latin typeface="+mn-lt"/>
                  <a:ea typeface="+mn-ea"/>
                  <a:cs typeface="+mn-cs"/>
                </a:defRPr>
              </a:lvl6pPr>
              <a:lvl7pPr marL="8464309" algn="l" defTabSz="2821436" rtl="0" eaLnBrk="1" latinLnBrk="0" hangingPunct="1">
                <a:defRPr sz="5600" kern="1200">
                  <a:solidFill>
                    <a:schemeClr val="lt1"/>
                  </a:solidFill>
                  <a:latin typeface="+mn-lt"/>
                  <a:ea typeface="+mn-ea"/>
                  <a:cs typeface="+mn-cs"/>
                </a:defRPr>
              </a:lvl7pPr>
              <a:lvl8pPr marL="9875027" algn="l" defTabSz="2821436" rtl="0" eaLnBrk="1" latinLnBrk="0" hangingPunct="1">
                <a:defRPr sz="5600" kern="1200">
                  <a:solidFill>
                    <a:schemeClr val="lt1"/>
                  </a:solidFill>
                  <a:latin typeface="+mn-lt"/>
                  <a:ea typeface="+mn-ea"/>
                  <a:cs typeface="+mn-cs"/>
                </a:defRPr>
              </a:lvl8pPr>
              <a:lvl9pPr marL="11285745" algn="l" defTabSz="2821436" rtl="0" eaLnBrk="1" latinLnBrk="0" hangingPunct="1">
                <a:defRPr sz="5600" kern="1200">
                  <a:solidFill>
                    <a:schemeClr val="lt1"/>
                  </a:solidFill>
                  <a:latin typeface="+mn-lt"/>
                  <a:ea typeface="+mn-ea"/>
                  <a:cs typeface="+mn-cs"/>
                </a:defRPr>
              </a:lvl9pPr>
            </a:lstStyle>
            <a:p>
              <a:pPr algn="ctr"/>
              <a:r>
                <a:rPr lang="en-US" sz="4600" b="1" spc="867" dirty="0" smtClean="0">
                  <a:solidFill>
                    <a:schemeClr val="bg1"/>
                  </a:solidFill>
                  <a:latin typeface="Trebuchet MS" pitchFamily="34" charset="0"/>
                </a:rPr>
                <a:t>QUICK START (cont.)</a:t>
              </a:r>
            </a:p>
            <a:p>
              <a:pPr algn="ctr"/>
              <a:endParaRPr lang="en-US" sz="4000" b="1" baseline="0" dirty="0" smtClean="0">
                <a:solidFill>
                  <a:schemeClr val="bg1"/>
                </a:solidFill>
                <a:latin typeface="Trebuchet MS" pitchFamily="34" charset="0"/>
              </a:endParaRPr>
            </a:p>
            <a:p>
              <a:pPr algn="ctr"/>
              <a:r>
                <a:rPr lang="en-US" sz="2900" b="1" baseline="0" dirty="0" smtClean="0">
                  <a:solidFill>
                    <a:srgbClr val="FFC000"/>
                  </a:solidFill>
                  <a:latin typeface="Trebuchet MS" pitchFamily="34" charset="0"/>
                </a:rPr>
                <a:t>How to change the template color theme</a:t>
              </a:r>
            </a:p>
            <a:p>
              <a:pPr marL="0" marR="0" lvl="2" indent="0" algn="l" defTabSz="165095" rtl="0" eaLnBrk="1" fontAlgn="auto" latinLnBrk="0" hangingPunct="1">
                <a:lnSpc>
                  <a:spcPct val="100000"/>
                </a:lnSpc>
                <a:spcBef>
                  <a:spcPts val="0"/>
                </a:spcBef>
                <a:spcAft>
                  <a:spcPts val="0"/>
                </a:spcAft>
                <a:buClrTx/>
                <a:buSzTx/>
                <a:buFontTx/>
                <a:buNone/>
                <a:tabLst/>
                <a:defRPr/>
              </a:pPr>
              <a:r>
                <a:rPr lang="en-US" sz="2300" b="0" baseline="0" dirty="0" smtClean="0">
                  <a:solidFill>
                    <a:schemeClr val="bg1">
                      <a:lumMod val="75000"/>
                    </a:schemeClr>
                  </a:solidFill>
                  <a:latin typeface="Trebuchet MS" pitchFamily="34" charset="0"/>
                </a:rPr>
                <a:t>You can easily change the color theme of your poster by going to the DESIGN menu, click on COLORS, and choose the color theme of your choice. You can </a:t>
              </a:r>
              <a:r>
                <a:rPr lang="en-US" sz="2300" b="0" spc="0" baseline="0" dirty="0" smtClean="0">
                  <a:solidFill>
                    <a:schemeClr val="bg1">
                      <a:lumMod val="75000"/>
                    </a:schemeClr>
                  </a:solidFill>
                  <a:latin typeface="Trebuchet MS" pitchFamily="34" charset="0"/>
                </a:rPr>
                <a:t>also create your own color theme.</a:t>
              </a:r>
            </a:p>
            <a:p>
              <a:pPr marL="0" marR="0" lvl="2" indent="0" algn="l" defTabSz="165095" rtl="0" eaLnBrk="1" fontAlgn="auto" latinLnBrk="0" hangingPunct="1">
                <a:lnSpc>
                  <a:spcPct val="100000"/>
                </a:lnSpc>
                <a:spcBef>
                  <a:spcPts val="0"/>
                </a:spcBef>
                <a:spcAft>
                  <a:spcPts val="0"/>
                </a:spcAft>
                <a:buClrTx/>
                <a:buSzTx/>
                <a:buFontTx/>
                <a:buNone/>
                <a:tabLst/>
                <a:defRPr/>
              </a:pPr>
              <a:endParaRPr lang="en-US" sz="2300" b="0" baseline="0" dirty="0" smtClean="0">
                <a:solidFill>
                  <a:schemeClr val="bg1">
                    <a:lumMod val="75000"/>
                  </a:schemeClr>
                </a:solidFill>
                <a:latin typeface="Trebuchet MS" pitchFamily="34" charset="0"/>
              </a:endParaRPr>
            </a:p>
            <a:p>
              <a:pPr marL="0" indent="0" algn="l" defTabSz="165095"/>
              <a:endParaRPr lang="en-US" sz="2300" b="0" baseline="0" dirty="0" smtClean="0">
                <a:solidFill>
                  <a:schemeClr val="bg1">
                    <a:lumMod val="75000"/>
                  </a:schemeClr>
                </a:solidFill>
                <a:latin typeface="Trebuchet MS" pitchFamily="34" charset="0"/>
              </a:endParaRPr>
            </a:p>
            <a:p>
              <a:pPr marL="0" indent="0" algn="l" defTabSz="165095"/>
              <a:endParaRPr lang="en-US" sz="2300" b="0" baseline="0" dirty="0" smtClean="0">
                <a:solidFill>
                  <a:schemeClr val="bg1">
                    <a:lumMod val="75000"/>
                  </a:schemeClr>
                </a:solidFill>
                <a:latin typeface="Trebuchet MS" pitchFamily="34" charset="0"/>
              </a:endParaRPr>
            </a:p>
            <a:p>
              <a:pPr marL="0" indent="0" algn="l" defTabSz="165095"/>
              <a:endParaRPr lang="en-US" sz="2300" b="0" baseline="0" dirty="0" smtClean="0">
                <a:solidFill>
                  <a:schemeClr val="bg1">
                    <a:lumMod val="75000"/>
                  </a:schemeClr>
                </a:solidFill>
                <a:latin typeface="Trebuchet MS" pitchFamily="34" charset="0"/>
              </a:endParaRPr>
            </a:p>
            <a:p>
              <a:pPr marL="0" indent="0" algn="l" defTabSz="165095"/>
              <a:endParaRPr lang="en-US" sz="2300" b="0" baseline="0" dirty="0" smtClean="0">
                <a:solidFill>
                  <a:schemeClr val="bg1">
                    <a:lumMod val="75000"/>
                  </a:schemeClr>
                </a:solidFill>
                <a:latin typeface="Trebuchet MS" pitchFamily="34" charset="0"/>
              </a:endParaRPr>
            </a:p>
            <a:p>
              <a:pPr marL="0" indent="0" algn="l" defTabSz="165095"/>
              <a:endParaRPr lang="en-US" sz="2300" b="0" baseline="0" dirty="0" smtClean="0">
                <a:solidFill>
                  <a:schemeClr val="bg1">
                    <a:lumMod val="75000"/>
                  </a:schemeClr>
                </a:solidFill>
                <a:latin typeface="Trebuchet MS" pitchFamily="34" charset="0"/>
              </a:endParaRPr>
            </a:p>
            <a:p>
              <a:pPr marL="0" indent="0" algn="l" defTabSz="165095"/>
              <a:endParaRPr lang="en-US" sz="2300" b="0" baseline="0" dirty="0" smtClean="0">
                <a:solidFill>
                  <a:schemeClr val="bg1">
                    <a:lumMod val="75000"/>
                  </a:schemeClr>
                </a:solidFill>
                <a:latin typeface="Trebuchet MS" pitchFamily="34" charset="0"/>
              </a:endParaRPr>
            </a:p>
            <a:p>
              <a:pPr marL="0" indent="0" algn="l" defTabSz="165095"/>
              <a:endParaRPr lang="en-US" sz="2300" b="0" baseline="0" dirty="0" smtClean="0">
                <a:solidFill>
                  <a:schemeClr val="bg1">
                    <a:lumMod val="75000"/>
                  </a:schemeClr>
                </a:solidFill>
                <a:latin typeface="Trebuchet MS" pitchFamily="34" charset="0"/>
              </a:endParaRPr>
            </a:p>
            <a:p>
              <a:pPr marL="0" indent="0" algn="l" defTabSz="165095"/>
              <a:endParaRPr lang="en-US" sz="2300" b="0" baseline="0" dirty="0" smtClean="0">
                <a:solidFill>
                  <a:schemeClr val="bg1">
                    <a:lumMod val="75000"/>
                  </a:schemeClr>
                </a:solidFill>
                <a:latin typeface="Trebuchet MS" pitchFamily="34" charset="0"/>
              </a:endParaRPr>
            </a:p>
            <a:p>
              <a:pPr marL="0" indent="0" algn="l" defTabSz="165095"/>
              <a:r>
                <a:rPr lang="en-US" sz="2300" b="0" baseline="0" dirty="0" smtClean="0">
                  <a:solidFill>
                    <a:schemeClr val="bg1">
                      <a:lumMod val="75000"/>
                    </a:schemeClr>
                  </a:solidFill>
                  <a:latin typeface="Trebuchet MS" pitchFamily="34" charset="0"/>
                </a:rPr>
                <a:t>You can also manually change the color of your background by going to VIEW &gt; SLIDE MASTER.  After you finish working on the master be sure to go to VIEW &gt; NORMAL to continue working on your poster.</a:t>
              </a:r>
            </a:p>
            <a:p>
              <a:pPr marL="0" indent="0" algn="l" defTabSz="165095"/>
              <a:endParaRPr lang="en-US" sz="2300" b="0" baseline="0" dirty="0" smtClean="0">
                <a:solidFill>
                  <a:schemeClr val="bg1">
                    <a:lumMod val="75000"/>
                  </a:schemeClr>
                </a:solidFill>
                <a:latin typeface="Trebuchet MS" pitchFamily="34" charset="0"/>
              </a:endParaRPr>
            </a:p>
            <a:p>
              <a:pPr algn="ctr"/>
              <a:r>
                <a:rPr lang="en-US" sz="2900" b="1" baseline="0" dirty="0" smtClean="0">
                  <a:solidFill>
                    <a:srgbClr val="FFC000"/>
                  </a:solidFill>
                  <a:latin typeface="Trebuchet MS" pitchFamily="34" charset="0"/>
                </a:rPr>
                <a:t>How to add Text</a:t>
              </a:r>
            </a:p>
            <a:p>
              <a:pPr marL="2499354" lvl="2" indent="0" algn="l" defTabSz="165095"/>
              <a:r>
                <a:rPr lang="en-US" sz="2300" b="0" baseline="0" dirty="0" smtClean="0">
                  <a:solidFill>
                    <a:schemeClr val="bg1">
                      <a:lumMod val="75000"/>
                    </a:schemeClr>
                  </a:solidFill>
                  <a:latin typeface="Trebuchet MS" pitchFamily="34" charset="0"/>
                </a:rPr>
                <a:t>The template comes with a number of pre-formatted placeholders for headers and text blocks. You can add more blocks by copying and pasting the existing ones or by adding a text box from the HOME menu. </a:t>
              </a:r>
            </a:p>
            <a:p>
              <a:pPr marL="2193092" lvl="2" indent="0" algn="l" defTabSz="165095"/>
              <a:endParaRPr lang="en-US" sz="2300" b="0" baseline="0" dirty="0" smtClean="0">
                <a:solidFill>
                  <a:schemeClr val="bg1">
                    <a:lumMod val="75000"/>
                  </a:schemeClr>
                </a:solidFill>
                <a:latin typeface="Trebuchet MS" pitchFamily="34" charset="0"/>
              </a:endParaRPr>
            </a:p>
            <a:p>
              <a:pPr marL="0" marR="0" lvl="0" indent="0" algn="ctr" defTabSz="2193092" rtl="0" eaLnBrk="1" fontAlgn="auto" latinLnBrk="0" hangingPunct="1">
                <a:lnSpc>
                  <a:spcPct val="100000"/>
                </a:lnSpc>
                <a:spcBef>
                  <a:spcPts val="0"/>
                </a:spcBef>
                <a:spcAft>
                  <a:spcPts val="0"/>
                </a:spcAft>
                <a:buClrTx/>
                <a:buSzTx/>
                <a:buFontTx/>
                <a:buNone/>
                <a:tabLst/>
                <a:defRPr/>
              </a:pPr>
              <a:r>
                <a:rPr lang="en-US" sz="2300" b="0" baseline="0" dirty="0" smtClean="0">
                  <a:solidFill>
                    <a:schemeClr val="bg1">
                      <a:lumMod val="75000"/>
                    </a:schemeClr>
                  </a:solidFill>
                  <a:latin typeface="Trebuchet MS" pitchFamily="34" charset="0"/>
                </a:rPr>
                <a:t> </a:t>
              </a:r>
              <a:r>
                <a:rPr kumimoji="0" lang="en-US" sz="2900" b="1" i="0" u="none" strike="noStrike" kern="1200" cap="none" spc="0" normalizeH="0" baseline="0" noProof="0" dirty="0" smtClean="0">
                  <a:ln>
                    <a:noFill/>
                  </a:ln>
                  <a:solidFill>
                    <a:srgbClr val="FFC000"/>
                  </a:solidFill>
                  <a:effectLst/>
                  <a:uLnTx/>
                  <a:uFillTx/>
                  <a:latin typeface="Trebuchet MS" pitchFamily="34" charset="0"/>
                </a:rPr>
                <a:t>Text size</a:t>
              </a:r>
            </a:p>
            <a:p>
              <a:pPr marL="0" marR="0" lvl="0" indent="0" algn="l" defTabSz="165095" rtl="0" eaLnBrk="1" fontAlgn="auto" latinLnBrk="0" hangingPunct="1">
                <a:lnSpc>
                  <a:spcPct val="100000"/>
                </a:lnSpc>
                <a:spcBef>
                  <a:spcPts val="0"/>
                </a:spcBef>
                <a:spcAft>
                  <a:spcPts val="0"/>
                </a:spcAft>
                <a:buClrTx/>
                <a:buSzTx/>
                <a:buFontTx/>
                <a:buNone/>
                <a:tabLst/>
                <a:defRPr/>
              </a:pPr>
              <a:r>
                <a:rPr kumimoji="0" lang="en-US" sz="2300" b="0" i="0" u="none" strike="noStrike" kern="1200" cap="none" spc="0" normalizeH="0" baseline="0" noProof="0" dirty="0" smtClean="0">
                  <a:ln>
                    <a:noFill/>
                  </a:ln>
                  <a:solidFill>
                    <a:prstClr val="white">
                      <a:lumMod val="75000"/>
                    </a:prstClr>
                  </a:solidFill>
                  <a:effectLst/>
                  <a:uLnTx/>
                  <a:uFillTx/>
                  <a:latin typeface="Trebuchet MS" pitchFamily="34" charset="0"/>
                </a:rPr>
                <a:t>Adjust the size of your text based on how much content you have to present. The default template text offers a good starting point. Follow the conference requirements.</a:t>
              </a:r>
              <a:endParaRPr lang="en-US" sz="2300" b="0" baseline="0" dirty="0" smtClean="0">
                <a:solidFill>
                  <a:schemeClr val="bg1">
                    <a:lumMod val="75000"/>
                  </a:schemeClr>
                </a:solidFill>
                <a:latin typeface="Trebuchet MS" pitchFamily="34" charset="0"/>
              </a:endParaRPr>
            </a:p>
            <a:p>
              <a:pPr marL="2193092" lvl="2" indent="0" algn="l" defTabSz="165095"/>
              <a:endParaRPr lang="en-US" sz="2300" b="0" baseline="0" dirty="0" smtClean="0">
                <a:solidFill>
                  <a:schemeClr val="bg1">
                    <a:lumMod val="75000"/>
                  </a:schemeClr>
                </a:solidFill>
                <a:latin typeface="Trebuchet MS" pitchFamily="34" charset="0"/>
              </a:endParaRPr>
            </a:p>
            <a:p>
              <a:pPr algn="ctr"/>
              <a:r>
                <a:rPr lang="en-US" sz="2900" b="1" baseline="0" dirty="0" smtClean="0">
                  <a:solidFill>
                    <a:srgbClr val="FFC000"/>
                  </a:solidFill>
                  <a:latin typeface="Trebuchet MS" pitchFamily="34" charset="0"/>
                </a:rPr>
                <a:t>How to add Tables</a:t>
              </a:r>
            </a:p>
            <a:p>
              <a:pPr marL="1403307" lvl="1" indent="0" algn="l" defTabSz="165095"/>
              <a:r>
                <a:rPr lang="en-US" sz="2300" b="0" baseline="0" dirty="0" smtClean="0">
                  <a:solidFill>
                    <a:schemeClr val="bg1">
                      <a:lumMod val="75000"/>
                    </a:schemeClr>
                  </a:solidFill>
                  <a:latin typeface="Trebuchet MS" pitchFamily="34" charset="0"/>
                </a:rPr>
                <a:t>To add a table from scratch go to the INSERT menu and click on TABLE. A drop-down box will help you select rows and columns. </a:t>
              </a:r>
            </a:p>
            <a:p>
              <a:pPr marL="0" lvl="0" indent="0" algn="l" defTabSz="165095"/>
              <a:r>
                <a:rPr lang="en-US" sz="2300" b="0" baseline="0" dirty="0" smtClean="0">
                  <a:solidFill>
                    <a:schemeClr val="bg1">
                      <a:lumMod val="75000"/>
                    </a:schemeClr>
                  </a:solidFill>
                  <a:latin typeface="Trebuchet MS" pitchFamily="34" charset="0"/>
                </a:rPr>
                <a:t>You can also copy and a paste a table from Word or another PowerPoint document. A pasted table may need to be re-formatted by RIGHT-CLICK &gt; FORMAT SHAPE, TEXT BOX, Margins.</a:t>
              </a:r>
            </a:p>
            <a:p>
              <a:pPr marL="0" lvl="0" indent="0" algn="l" defTabSz="165095"/>
              <a:endParaRPr lang="en-US" sz="2300" b="0" baseline="0" dirty="0" smtClean="0">
                <a:solidFill>
                  <a:schemeClr val="bg1">
                    <a:lumMod val="75000"/>
                  </a:schemeClr>
                </a:solidFill>
                <a:latin typeface="Trebuchet MS" pitchFamily="34" charset="0"/>
              </a:endParaRPr>
            </a:p>
            <a:p>
              <a:pPr marL="0" marR="0" lvl="0" indent="0" algn="ctr" defTabSz="2193092" rtl="0" eaLnBrk="1" fontAlgn="auto" latinLnBrk="0" hangingPunct="1">
                <a:lnSpc>
                  <a:spcPct val="100000"/>
                </a:lnSpc>
                <a:spcBef>
                  <a:spcPts val="0"/>
                </a:spcBef>
                <a:spcAft>
                  <a:spcPts val="0"/>
                </a:spcAft>
                <a:buClrTx/>
                <a:buSzTx/>
                <a:buFontTx/>
                <a:buNone/>
                <a:tabLst/>
                <a:defRPr/>
              </a:pPr>
              <a:r>
                <a:rPr kumimoji="0" lang="en-US" sz="2900" b="1" i="0" u="none" strike="noStrike" kern="1200" cap="none" spc="0" normalizeH="0" baseline="0" noProof="0" dirty="0" smtClean="0">
                  <a:ln>
                    <a:noFill/>
                  </a:ln>
                  <a:solidFill>
                    <a:srgbClr val="FFC000"/>
                  </a:solidFill>
                  <a:effectLst/>
                  <a:uLnTx/>
                  <a:uFillTx/>
                  <a:latin typeface="Trebuchet MS" pitchFamily="34" charset="0"/>
                </a:rPr>
                <a:t>Graphs / Charts</a:t>
              </a:r>
            </a:p>
            <a:p>
              <a:pPr marL="0" marR="0" lvl="0" indent="0" algn="l" defTabSz="165095" rtl="0" eaLnBrk="1" fontAlgn="auto" latinLnBrk="0" hangingPunct="1">
                <a:lnSpc>
                  <a:spcPct val="100000"/>
                </a:lnSpc>
                <a:spcBef>
                  <a:spcPts val="0"/>
                </a:spcBef>
                <a:spcAft>
                  <a:spcPts val="0"/>
                </a:spcAft>
                <a:buClrTx/>
                <a:buSzTx/>
                <a:buFontTx/>
                <a:buNone/>
                <a:tabLst/>
                <a:defRPr/>
              </a:pPr>
              <a:r>
                <a:rPr kumimoji="0" lang="en-US" sz="2300" b="0" i="0" u="none" strike="noStrike" kern="1200" cap="none" spc="0" normalizeH="0" baseline="0" noProof="0" dirty="0" smtClean="0">
                  <a:ln>
                    <a:noFill/>
                  </a:ln>
                  <a:solidFill>
                    <a:prstClr val="white">
                      <a:lumMod val="75000"/>
                    </a:prstClr>
                  </a:solidFill>
                  <a:effectLst/>
                  <a:uLnTx/>
                  <a:uFillTx/>
                  <a:latin typeface="Trebuchet MS" pitchFamily="34" charset="0"/>
                </a:rPr>
                <a:t>You can simply copy and paste charts and graphs from Excel or Word. Some reformatting may be required depending on how the original document has been created.</a:t>
              </a:r>
            </a:p>
            <a:p>
              <a:pPr marL="0" marR="0" lvl="0" indent="0" algn="l" defTabSz="165095" rtl="0" eaLnBrk="1" fontAlgn="auto" latinLnBrk="0" hangingPunct="1">
                <a:lnSpc>
                  <a:spcPct val="100000"/>
                </a:lnSpc>
                <a:spcBef>
                  <a:spcPts val="0"/>
                </a:spcBef>
                <a:spcAft>
                  <a:spcPts val="0"/>
                </a:spcAft>
                <a:buClrTx/>
                <a:buSzTx/>
                <a:buFontTx/>
                <a:buNone/>
                <a:tabLst/>
                <a:defRPr/>
              </a:pPr>
              <a:endParaRPr kumimoji="0" lang="en-US" sz="2300" b="0" i="0" u="none" strike="noStrike" kern="1200" cap="none" spc="0" normalizeH="0" baseline="0" noProof="0" dirty="0" smtClean="0">
                <a:ln>
                  <a:noFill/>
                </a:ln>
                <a:solidFill>
                  <a:prstClr val="white">
                    <a:lumMod val="75000"/>
                  </a:prstClr>
                </a:solidFill>
                <a:effectLst/>
                <a:uLnTx/>
                <a:uFillTx/>
                <a:latin typeface="Trebuchet MS" pitchFamily="34" charset="0"/>
              </a:endParaRPr>
            </a:p>
            <a:p>
              <a:pPr marL="0" marR="0" lvl="0" indent="0" algn="ctr" defTabSz="2193092" rtl="0" eaLnBrk="1" fontAlgn="auto" latinLnBrk="0" hangingPunct="1">
                <a:lnSpc>
                  <a:spcPct val="100000"/>
                </a:lnSpc>
                <a:spcBef>
                  <a:spcPts val="0"/>
                </a:spcBef>
                <a:spcAft>
                  <a:spcPts val="0"/>
                </a:spcAft>
                <a:buClrTx/>
                <a:buSzTx/>
                <a:buFontTx/>
                <a:buNone/>
                <a:tabLst/>
                <a:defRPr/>
              </a:pPr>
              <a:r>
                <a:rPr kumimoji="0" lang="en-US" sz="2900" b="1" i="0" u="none" strike="noStrike" kern="1200" cap="none" spc="0" normalizeH="0" baseline="0" noProof="0" dirty="0" smtClean="0">
                  <a:ln>
                    <a:noFill/>
                  </a:ln>
                  <a:solidFill>
                    <a:srgbClr val="FFC000"/>
                  </a:solidFill>
                  <a:effectLst/>
                  <a:uLnTx/>
                  <a:uFillTx/>
                  <a:latin typeface="Trebuchet MS" pitchFamily="34" charset="0"/>
                </a:rPr>
                <a:t>How to change the column configuration</a:t>
              </a:r>
            </a:p>
            <a:p>
              <a:pPr marL="0" marR="0" lvl="0" indent="0" algn="l" defTabSz="165095" rtl="0" eaLnBrk="1" fontAlgn="auto" latinLnBrk="0" hangingPunct="1">
                <a:lnSpc>
                  <a:spcPct val="100000"/>
                </a:lnSpc>
                <a:spcBef>
                  <a:spcPts val="0"/>
                </a:spcBef>
                <a:spcAft>
                  <a:spcPts val="0"/>
                </a:spcAft>
                <a:buClrTx/>
                <a:buSzTx/>
                <a:buFontTx/>
                <a:buNone/>
                <a:tabLst/>
                <a:defRPr/>
              </a:pPr>
              <a:r>
                <a:rPr kumimoji="0" lang="en-US" sz="2300" b="0" i="0" u="none" strike="noStrike" kern="1200" cap="none" spc="0" normalizeH="0" baseline="0" noProof="0" dirty="0" smtClean="0">
                  <a:ln>
                    <a:noFill/>
                  </a:ln>
                  <a:solidFill>
                    <a:prstClr val="white">
                      <a:lumMod val="75000"/>
                    </a:prstClr>
                  </a:solidFill>
                  <a:effectLst/>
                  <a:uLnTx/>
                  <a:uFillTx/>
                  <a:latin typeface="Trebuchet MS" pitchFamily="34" charset="0"/>
                </a:rPr>
                <a:t>RIGHT-CLICK on the poster background and select LAYOUT to see the column options available for this template. The poster columns can also be customized on the Master. VIEW &gt; MASTER.</a:t>
              </a:r>
            </a:p>
            <a:p>
              <a:pPr marL="0" marR="0" lvl="0" indent="0" algn="ctr" defTabSz="2193092" rtl="0" eaLnBrk="1" fontAlgn="auto" latinLnBrk="0" hangingPunct="1">
                <a:lnSpc>
                  <a:spcPct val="100000"/>
                </a:lnSpc>
                <a:spcBef>
                  <a:spcPts val="0"/>
                </a:spcBef>
                <a:spcAft>
                  <a:spcPts val="0"/>
                </a:spcAft>
                <a:buClrTx/>
                <a:buSzTx/>
                <a:buFontTx/>
                <a:buNone/>
                <a:tabLst/>
                <a:defRPr/>
              </a:pPr>
              <a:endParaRPr kumimoji="0" lang="en-US" sz="2900" b="1" i="0" u="none" strike="noStrike" kern="1200" cap="none" spc="0" normalizeH="0" baseline="0" noProof="0" dirty="0" smtClean="0">
                <a:ln>
                  <a:noFill/>
                </a:ln>
                <a:solidFill>
                  <a:srgbClr val="FFC000"/>
                </a:solidFill>
                <a:effectLst/>
                <a:uLnTx/>
                <a:uFillTx/>
                <a:latin typeface="Trebuchet MS" pitchFamily="34" charset="0"/>
              </a:endParaRPr>
            </a:p>
            <a:p>
              <a:pPr marL="0" marR="0" lvl="0" indent="0" algn="ctr" defTabSz="2193092" rtl="0" eaLnBrk="1" fontAlgn="auto" latinLnBrk="0" hangingPunct="1">
                <a:lnSpc>
                  <a:spcPct val="100000"/>
                </a:lnSpc>
                <a:spcBef>
                  <a:spcPts val="0"/>
                </a:spcBef>
                <a:spcAft>
                  <a:spcPts val="0"/>
                </a:spcAft>
                <a:buClrTx/>
                <a:buSzTx/>
                <a:buFontTx/>
                <a:buNone/>
                <a:tabLst/>
                <a:defRPr/>
              </a:pPr>
              <a:r>
                <a:rPr kumimoji="0" lang="en-US" sz="2900" b="1" i="0" u="none" strike="noStrike" kern="1200" cap="none" spc="0" normalizeH="0" baseline="0" noProof="0" dirty="0" smtClean="0">
                  <a:ln>
                    <a:noFill/>
                  </a:ln>
                  <a:solidFill>
                    <a:srgbClr val="FFC000"/>
                  </a:solidFill>
                  <a:effectLst/>
                  <a:uLnTx/>
                  <a:uFillTx/>
                  <a:latin typeface="Trebuchet MS" pitchFamily="34" charset="0"/>
                </a:rPr>
                <a:t>How to remove the info bars</a:t>
              </a:r>
            </a:p>
            <a:p>
              <a:pPr marL="0" marR="0" lvl="0" indent="0" algn="l" defTabSz="165095" rtl="0" eaLnBrk="1" fontAlgn="auto" latinLnBrk="0" hangingPunct="1">
                <a:lnSpc>
                  <a:spcPct val="100000"/>
                </a:lnSpc>
                <a:spcBef>
                  <a:spcPts val="0"/>
                </a:spcBef>
                <a:spcAft>
                  <a:spcPts val="0"/>
                </a:spcAft>
                <a:buClrTx/>
                <a:buSzTx/>
                <a:buFontTx/>
                <a:buNone/>
                <a:tabLst/>
                <a:defRPr/>
              </a:pPr>
              <a:r>
                <a:rPr kumimoji="0" lang="en-US" sz="2300" b="0" i="0" u="none" strike="noStrike" kern="1200" cap="none" spc="0" normalizeH="0" baseline="0" noProof="0" dirty="0" smtClean="0">
                  <a:ln>
                    <a:noFill/>
                  </a:ln>
                  <a:solidFill>
                    <a:prstClr val="white">
                      <a:lumMod val="75000"/>
                    </a:prstClr>
                  </a:solidFill>
                  <a:effectLst/>
                  <a:uLnTx/>
                  <a:uFillTx/>
                  <a:latin typeface="Trebuchet MS" pitchFamily="34" charset="0"/>
                </a:rPr>
                <a:t>If you are working in PowerPoint for Windows and have finished your poster, save as PDF and the bars will not be included. You can also delete them by going to VIEW &gt; MASTER. On the Mac adjust the Page-Setup to match the Page-Setup in PowerPoint before you create a PDF. You can also delete them from the Slide Master.</a:t>
              </a:r>
            </a:p>
            <a:p>
              <a:pPr marL="0" marR="0" lvl="0" indent="0" algn="l" defTabSz="165095" rtl="0" eaLnBrk="1" fontAlgn="auto" latinLnBrk="0" hangingPunct="1">
                <a:lnSpc>
                  <a:spcPct val="100000"/>
                </a:lnSpc>
                <a:spcBef>
                  <a:spcPts val="0"/>
                </a:spcBef>
                <a:spcAft>
                  <a:spcPts val="0"/>
                </a:spcAft>
                <a:buClrTx/>
                <a:buSzTx/>
                <a:buFontTx/>
                <a:buNone/>
                <a:tabLst/>
                <a:defRPr/>
              </a:pPr>
              <a:endParaRPr kumimoji="0" lang="en-US" sz="2300" b="0" i="0" u="none" strike="noStrike" kern="1200" cap="none" spc="0" normalizeH="0" baseline="0" noProof="0" dirty="0" smtClean="0">
                <a:ln>
                  <a:noFill/>
                </a:ln>
                <a:solidFill>
                  <a:prstClr val="white">
                    <a:lumMod val="75000"/>
                  </a:prstClr>
                </a:solidFill>
                <a:effectLst/>
                <a:uLnTx/>
                <a:uFillTx/>
                <a:latin typeface="Trebuchet MS" pitchFamily="34" charset="0"/>
              </a:endParaRPr>
            </a:p>
            <a:p>
              <a:pPr marL="0" marR="0" lvl="0" indent="0" algn="ctr" defTabSz="2193092" rtl="0" eaLnBrk="1" fontAlgn="auto" latinLnBrk="0" hangingPunct="1">
                <a:lnSpc>
                  <a:spcPct val="100000"/>
                </a:lnSpc>
                <a:spcBef>
                  <a:spcPts val="0"/>
                </a:spcBef>
                <a:spcAft>
                  <a:spcPts val="0"/>
                </a:spcAft>
                <a:buClrTx/>
                <a:buSzTx/>
                <a:buFontTx/>
                <a:buNone/>
                <a:tabLst/>
                <a:defRPr/>
              </a:pPr>
              <a:r>
                <a:rPr kumimoji="0" lang="en-US" sz="2900" b="1" i="0" u="none" strike="noStrike" kern="1200" cap="none" spc="0" normalizeH="0" baseline="0" noProof="0" dirty="0" smtClean="0">
                  <a:ln>
                    <a:noFill/>
                  </a:ln>
                  <a:solidFill>
                    <a:srgbClr val="FFC000"/>
                  </a:solidFill>
                  <a:effectLst/>
                  <a:uLnTx/>
                  <a:uFillTx/>
                  <a:latin typeface="Trebuchet MS" pitchFamily="34" charset="0"/>
                </a:rPr>
                <a:t>Save your work</a:t>
              </a:r>
            </a:p>
            <a:p>
              <a:pPr marL="0" marR="0" lvl="0" indent="0" algn="l" defTabSz="165095" rtl="0" eaLnBrk="1" fontAlgn="auto" latinLnBrk="0" hangingPunct="1">
                <a:lnSpc>
                  <a:spcPct val="100000"/>
                </a:lnSpc>
                <a:spcBef>
                  <a:spcPts val="0"/>
                </a:spcBef>
                <a:spcAft>
                  <a:spcPts val="0"/>
                </a:spcAft>
                <a:buClrTx/>
                <a:buSzTx/>
                <a:buFontTx/>
                <a:buNone/>
                <a:tabLst/>
                <a:defRPr/>
              </a:pPr>
              <a:r>
                <a:rPr kumimoji="0" lang="en-US" sz="2300" b="0" i="0" u="none" strike="noStrike" kern="1200" cap="none" spc="0" normalizeH="0" baseline="0" noProof="0" dirty="0" smtClean="0">
                  <a:ln>
                    <a:noFill/>
                  </a:ln>
                  <a:solidFill>
                    <a:prstClr val="white">
                      <a:lumMod val="75000"/>
                    </a:prstClr>
                  </a:solidFill>
                  <a:effectLst/>
                  <a:uLnTx/>
                  <a:uFillTx/>
                  <a:latin typeface="Trebuchet MS" pitchFamily="34" charset="0"/>
                </a:rPr>
                <a:t>Save your template as a PowerPoint document. For printing, save as PowerPoint or “Print-quality” PDF.</a:t>
              </a:r>
            </a:p>
            <a:p>
              <a:pPr marL="0" marR="0" lvl="0" indent="0" algn="l" defTabSz="165095" rtl="0" eaLnBrk="1" fontAlgn="auto" latinLnBrk="0" hangingPunct="1">
                <a:lnSpc>
                  <a:spcPct val="100000"/>
                </a:lnSpc>
                <a:spcBef>
                  <a:spcPts val="0"/>
                </a:spcBef>
                <a:spcAft>
                  <a:spcPts val="0"/>
                </a:spcAft>
                <a:buClrTx/>
                <a:buSzTx/>
                <a:buFontTx/>
                <a:buNone/>
                <a:tabLst/>
                <a:defRPr/>
              </a:pPr>
              <a:endParaRPr lang="en-US" sz="2000" b="0" baseline="0" dirty="0" smtClean="0">
                <a:solidFill>
                  <a:schemeClr val="bg1">
                    <a:lumMod val="75000"/>
                  </a:schemeClr>
                </a:solidFill>
                <a:latin typeface="Trebuchet MS" pitchFamily="34" charset="0"/>
              </a:endParaRPr>
            </a:p>
            <a:p>
              <a:pPr marL="0" marR="0" lvl="0" indent="0" algn="l" defTabSz="165095" rtl="0" eaLnBrk="1" fontAlgn="auto" latinLnBrk="0" hangingPunct="1">
                <a:lnSpc>
                  <a:spcPct val="100000"/>
                </a:lnSpc>
                <a:spcBef>
                  <a:spcPts val="0"/>
                </a:spcBef>
                <a:spcAft>
                  <a:spcPts val="0"/>
                </a:spcAft>
                <a:buClrTx/>
                <a:buSzTx/>
                <a:buFontTx/>
                <a:buNone/>
                <a:tabLst/>
                <a:defRPr/>
              </a:pPr>
              <a:endParaRPr kumimoji="0" lang="en-US" sz="2300" b="0" i="0" u="none" strike="noStrike" kern="1200" cap="none" spc="0" normalizeH="0" baseline="0" noProof="0" dirty="0" smtClean="0">
                <a:ln>
                  <a:noFill/>
                </a:ln>
                <a:solidFill>
                  <a:prstClr val="white">
                    <a:lumMod val="75000"/>
                  </a:prstClr>
                </a:solidFill>
                <a:effectLst/>
                <a:uLnTx/>
                <a:uFillTx/>
                <a:latin typeface="Trebuchet MS" pitchFamily="34" charset="0"/>
              </a:endParaRPr>
            </a:p>
          </p:txBody>
        </p:sp>
        <p:pic>
          <p:nvPicPr>
            <p:cNvPr id="88" name="Picture 87"/>
            <p:cNvPicPr/>
            <p:nvPr userDrawn="1"/>
          </p:nvPicPr>
          <p:blipFill>
            <a:blip r:embed="rId9"/>
            <a:stretch>
              <a:fillRect/>
            </a:stretch>
          </p:blipFill>
          <p:spPr>
            <a:xfrm>
              <a:off x="39547455" y="3688889"/>
              <a:ext cx="5586150" cy="1716939"/>
            </a:xfrm>
            <a:prstGeom prst="rect">
              <a:avLst/>
            </a:prstGeom>
          </p:spPr>
        </p:pic>
        <p:pic>
          <p:nvPicPr>
            <p:cNvPr id="89" name="Picture 88"/>
            <p:cNvPicPr>
              <a:picLocks noChangeAspect="1"/>
            </p:cNvPicPr>
            <p:nvPr userDrawn="1"/>
          </p:nvPicPr>
          <p:blipFill>
            <a:blip r:embed="rId10"/>
            <a:stretch>
              <a:fillRect/>
            </a:stretch>
          </p:blipFill>
          <p:spPr>
            <a:xfrm>
              <a:off x="37163425" y="7987216"/>
              <a:ext cx="2969584" cy="1140240"/>
            </a:xfrm>
            <a:prstGeom prst="rect">
              <a:avLst/>
            </a:prstGeom>
            <a:ln>
              <a:noFill/>
            </a:ln>
          </p:spPr>
        </p:pic>
        <p:pic>
          <p:nvPicPr>
            <p:cNvPr id="90" name="Picture 89"/>
            <p:cNvPicPr/>
            <p:nvPr userDrawn="1"/>
          </p:nvPicPr>
          <p:blipFill>
            <a:blip r:embed="rId11"/>
            <a:stretch>
              <a:fillRect/>
            </a:stretch>
          </p:blipFill>
          <p:spPr>
            <a:xfrm>
              <a:off x="37458231" y="11709174"/>
              <a:ext cx="1482265" cy="825421"/>
            </a:xfrm>
            <a:prstGeom prst="rect">
              <a:avLst/>
            </a:prstGeom>
          </p:spPr>
        </p:pic>
        <p:grpSp>
          <p:nvGrpSpPr>
            <p:cNvPr id="91" name="Group 90"/>
            <p:cNvGrpSpPr/>
            <p:nvPr userDrawn="1"/>
          </p:nvGrpSpPr>
          <p:grpSpPr>
            <a:xfrm>
              <a:off x="37163426" y="23152352"/>
              <a:ext cx="10354213" cy="1052915"/>
              <a:chOff x="31687960" y="29635357"/>
              <a:chExt cx="9771399" cy="1090622"/>
            </a:xfrm>
          </p:grpSpPr>
          <p:sp>
            <p:nvSpPr>
              <p:cNvPr id="93" name="Rounded Rectangle 92"/>
              <p:cNvSpPr/>
              <p:nvPr userDrawn="1"/>
            </p:nvSpPr>
            <p:spPr>
              <a:xfrm>
                <a:off x="31687960" y="29635357"/>
                <a:ext cx="9771398" cy="109062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2821436" rtl="0" eaLnBrk="1" latinLnBrk="0" hangingPunct="1">
                  <a:defRPr sz="5600" kern="1200">
                    <a:solidFill>
                      <a:schemeClr val="lt1"/>
                    </a:solidFill>
                    <a:latin typeface="+mn-lt"/>
                    <a:ea typeface="+mn-ea"/>
                    <a:cs typeface="+mn-cs"/>
                  </a:defRPr>
                </a:lvl1pPr>
                <a:lvl2pPr marL="1410719" algn="l" defTabSz="2821436" rtl="0" eaLnBrk="1" latinLnBrk="0" hangingPunct="1">
                  <a:defRPr sz="5600" kern="1200">
                    <a:solidFill>
                      <a:schemeClr val="lt1"/>
                    </a:solidFill>
                    <a:latin typeface="+mn-lt"/>
                    <a:ea typeface="+mn-ea"/>
                    <a:cs typeface="+mn-cs"/>
                  </a:defRPr>
                </a:lvl2pPr>
                <a:lvl3pPr marL="2821436" algn="l" defTabSz="2821436" rtl="0" eaLnBrk="1" latinLnBrk="0" hangingPunct="1">
                  <a:defRPr sz="5600" kern="1200">
                    <a:solidFill>
                      <a:schemeClr val="lt1"/>
                    </a:solidFill>
                    <a:latin typeface="+mn-lt"/>
                    <a:ea typeface="+mn-ea"/>
                    <a:cs typeface="+mn-cs"/>
                  </a:defRPr>
                </a:lvl3pPr>
                <a:lvl4pPr marL="4232155" algn="l" defTabSz="2821436" rtl="0" eaLnBrk="1" latinLnBrk="0" hangingPunct="1">
                  <a:defRPr sz="5600" kern="1200">
                    <a:solidFill>
                      <a:schemeClr val="lt1"/>
                    </a:solidFill>
                    <a:latin typeface="+mn-lt"/>
                    <a:ea typeface="+mn-ea"/>
                    <a:cs typeface="+mn-cs"/>
                  </a:defRPr>
                </a:lvl4pPr>
                <a:lvl5pPr marL="5642872" algn="l" defTabSz="2821436" rtl="0" eaLnBrk="1" latinLnBrk="0" hangingPunct="1">
                  <a:defRPr sz="5600" kern="1200">
                    <a:solidFill>
                      <a:schemeClr val="lt1"/>
                    </a:solidFill>
                    <a:latin typeface="+mn-lt"/>
                    <a:ea typeface="+mn-ea"/>
                    <a:cs typeface="+mn-cs"/>
                  </a:defRPr>
                </a:lvl5pPr>
                <a:lvl6pPr marL="7053590" algn="l" defTabSz="2821436" rtl="0" eaLnBrk="1" latinLnBrk="0" hangingPunct="1">
                  <a:defRPr sz="5600" kern="1200">
                    <a:solidFill>
                      <a:schemeClr val="lt1"/>
                    </a:solidFill>
                    <a:latin typeface="+mn-lt"/>
                    <a:ea typeface="+mn-ea"/>
                    <a:cs typeface="+mn-cs"/>
                  </a:defRPr>
                </a:lvl6pPr>
                <a:lvl7pPr marL="8464309" algn="l" defTabSz="2821436" rtl="0" eaLnBrk="1" latinLnBrk="0" hangingPunct="1">
                  <a:defRPr sz="5600" kern="1200">
                    <a:solidFill>
                      <a:schemeClr val="lt1"/>
                    </a:solidFill>
                    <a:latin typeface="+mn-lt"/>
                    <a:ea typeface="+mn-ea"/>
                    <a:cs typeface="+mn-cs"/>
                  </a:defRPr>
                </a:lvl7pPr>
                <a:lvl8pPr marL="9875027" algn="l" defTabSz="2821436" rtl="0" eaLnBrk="1" latinLnBrk="0" hangingPunct="1">
                  <a:defRPr sz="5600" kern="1200">
                    <a:solidFill>
                      <a:schemeClr val="lt1"/>
                    </a:solidFill>
                    <a:latin typeface="+mn-lt"/>
                    <a:ea typeface="+mn-ea"/>
                    <a:cs typeface="+mn-cs"/>
                  </a:defRPr>
                </a:lvl8pPr>
                <a:lvl9pPr marL="11285745" algn="l" defTabSz="2821436" rtl="0" eaLnBrk="1" latinLnBrk="0" hangingPunct="1">
                  <a:defRPr sz="5600" kern="1200">
                    <a:solidFill>
                      <a:schemeClr val="lt1"/>
                    </a:solidFill>
                    <a:latin typeface="+mn-lt"/>
                    <a:ea typeface="+mn-ea"/>
                    <a:cs typeface="+mn-cs"/>
                  </a:defRPr>
                </a:lvl9pPr>
              </a:lstStyle>
              <a:p>
                <a:pPr algn="ctr"/>
                <a:endParaRPr lang="en-US"/>
              </a:p>
            </p:txBody>
          </p:sp>
          <p:pic>
            <p:nvPicPr>
              <p:cNvPr id="94" name="Picture 93" descr="http://t2.gstatic.com/images?q=tbn:ANd9GcR4APHC6TT9w54M2zn_pvCiBxUNcspYPoVxirLRphBoJabfSvu7zw">
                <a:hlinkClick r:id="rId12"/>
              </p:cNvPr>
              <p:cNvPicPr>
                <a:picLocks noChangeAspect="1" noChangeArrowheads="1"/>
              </p:cNvPicPr>
              <p:nvPr userDrawn="1"/>
            </p:nvPicPr>
            <p:blipFill>
              <a:blip r:embed="rId13" cstate="print"/>
              <a:srcRect/>
              <a:stretch>
                <a:fillRect/>
              </a:stretch>
            </p:blipFill>
            <p:spPr bwMode="auto">
              <a:xfrm>
                <a:off x="31813900" y="29733687"/>
                <a:ext cx="914401" cy="914399"/>
              </a:xfrm>
              <a:prstGeom prst="rect">
                <a:avLst/>
              </a:prstGeom>
              <a:noFill/>
              <a:ln>
                <a:noFill/>
              </a:ln>
            </p:spPr>
          </p:pic>
          <p:sp>
            <p:nvSpPr>
              <p:cNvPr id="95" name="TextBox 66"/>
              <p:cNvSpPr txBox="1"/>
              <p:nvPr userDrawn="1"/>
            </p:nvSpPr>
            <p:spPr>
              <a:xfrm>
                <a:off x="32788168" y="29887288"/>
                <a:ext cx="8671191" cy="657859"/>
              </a:xfrm>
              <a:prstGeom prst="rect">
                <a:avLst/>
              </a:prstGeom>
              <a:noFill/>
              <a:ln>
                <a:noFill/>
              </a:ln>
            </p:spPr>
            <p:txBody>
              <a:bodyPr wrap="square" rtlCol="0">
                <a:spAutoFit/>
              </a:bodyPr>
              <a:lstStyle>
                <a:defPPr>
                  <a:defRPr lang="en-US"/>
                </a:defPPr>
                <a:lvl1pPr marL="0" algn="l" defTabSz="2821436" rtl="0" eaLnBrk="1" latinLnBrk="0" hangingPunct="1">
                  <a:defRPr sz="5600" kern="1200">
                    <a:solidFill>
                      <a:schemeClr val="tx1"/>
                    </a:solidFill>
                    <a:latin typeface="+mn-lt"/>
                    <a:ea typeface="+mn-ea"/>
                    <a:cs typeface="+mn-cs"/>
                  </a:defRPr>
                </a:lvl1pPr>
                <a:lvl2pPr marL="1410719" algn="l" defTabSz="2821436" rtl="0" eaLnBrk="1" latinLnBrk="0" hangingPunct="1">
                  <a:defRPr sz="5600" kern="1200">
                    <a:solidFill>
                      <a:schemeClr val="tx1"/>
                    </a:solidFill>
                    <a:latin typeface="+mn-lt"/>
                    <a:ea typeface="+mn-ea"/>
                    <a:cs typeface="+mn-cs"/>
                  </a:defRPr>
                </a:lvl2pPr>
                <a:lvl3pPr marL="2821436" algn="l" defTabSz="2821436" rtl="0" eaLnBrk="1" latinLnBrk="0" hangingPunct="1">
                  <a:defRPr sz="5600" kern="1200">
                    <a:solidFill>
                      <a:schemeClr val="tx1"/>
                    </a:solidFill>
                    <a:latin typeface="+mn-lt"/>
                    <a:ea typeface="+mn-ea"/>
                    <a:cs typeface="+mn-cs"/>
                  </a:defRPr>
                </a:lvl3pPr>
                <a:lvl4pPr marL="4232155" algn="l" defTabSz="2821436" rtl="0" eaLnBrk="1" latinLnBrk="0" hangingPunct="1">
                  <a:defRPr sz="5600" kern="1200">
                    <a:solidFill>
                      <a:schemeClr val="tx1"/>
                    </a:solidFill>
                    <a:latin typeface="+mn-lt"/>
                    <a:ea typeface="+mn-ea"/>
                    <a:cs typeface="+mn-cs"/>
                  </a:defRPr>
                </a:lvl4pPr>
                <a:lvl5pPr marL="5642872" algn="l" defTabSz="2821436" rtl="0" eaLnBrk="1" latinLnBrk="0" hangingPunct="1">
                  <a:defRPr sz="5600" kern="1200">
                    <a:solidFill>
                      <a:schemeClr val="tx1"/>
                    </a:solidFill>
                    <a:latin typeface="+mn-lt"/>
                    <a:ea typeface="+mn-ea"/>
                    <a:cs typeface="+mn-cs"/>
                  </a:defRPr>
                </a:lvl5pPr>
                <a:lvl6pPr marL="7053590" algn="l" defTabSz="2821436" rtl="0" eaLnBrk="1" latinLnBrk="0" hangingPunct="1">
                  <a:defRPr sz="5600" kern="1200">
                    <a:solidFill>
                      <a:schemeClr val="tx1"/>
                    </a:solidFill>
                    <a:latin typeface="+mn-lt"/>
                    <a:ea typeface="+mn-ea"/>
                    <a:cs typeface="+mn-cs"/>
                  </a:defRPr>
                </a:lvl6pPr>
                <a:lvl7pPr marL="8464309" algn="l" defTabSz="2821436" rtl="0" eaLnBrk="1" latinLnBrk="0" hangingPunct="1">
                  <a:defRPr sz="5600" kern="1200">
                    <a:solidFill>
                      <a:schemeClr val="tx1"/>
                    </a:solidFill>
                    <a:latin typeface="+mn-lt"/>
                    <a:ea typeface="+mn-ea"/>
                    <a:cs typeface="+mn-cs"/>
                  </a:defRPr>
                </a:lvl7pPr>
                <a:lvl8pPr marL="9875027" algn="l" defTabSz="2821436" rtl="0" eaLnBrk="1" latinLnBrk="0" hangingPunct="1">
                  <a:defRPr sz="5600" kern="1200">
                    <a:solidFill>
                      <a:schemeClr val="tx1"/>
                    </a:solidFill>
                    <a:latin typeface="+mn-lt"/>
                    <a:ea typeface="+mn-ea"/>
                    <a:cs typeface="+mn-cs"/>
                  </a:defRPr>
                </a:lvl8pPr>
                <a:lvl9pPr marL="11285745" algn="l" defTabSz="2821436" rtl="0" eaLnBrk="1" latinLnBrk="0" hangingPunct="1">
                  <a:defRPr sz="5600" kern="1200">
                    <a:solidFill>
                      <a:schemeClr val="tx1"/>
                    </a:solidFill>
                    <a:latin typeface="+mn-lt"/>
                    <a:ea typeface="+mn-ea"/>
                    <a:cs typeface="+mn-cs"/>
                  </a:defRPr>
                </a:lvl9pPr>
              </a:lstStyle>
              <a:p>
                <a:r>
                  <a:rPr lang="en-US" sz="2000" dirty="0" smtClean="0">
                    <a:solidFill>
                      <a:schemeClr val="tx2"/>
                    </a:solidFill>
                    <a:latin typeface="Trebuchet MS" pitchFamily="34" charset="0"/>
                  </a:rPr>
                  <a:t>Student</a:t>
                </a:r>
                <a:r>
                  <a:rPr lang="en-US" sz="2000" baseline="0" dirty="0" smtClean="0">
                    <a:solidFill>
                      <a:schemeClr val="tx2"/>
                    </a:solidFill>
                    <a:latin typeface="Trebuchet MS" pitchFamily="34" charset="0"/>
                  </a:rPr>
                  <a:t> discounts are available on our </a:t>
                </a:r>
                <a:r>
                  <a:rPr lang="en-US" sz="2000" baseline="0" dirty="0" err="1" smtClean="0">
                    <a:solidFill>
                      <a:schemeClr val="tx2"/>
                    </a:solidFill>
                    <a:latin typeface="Trebuchet MS" pitchFamily="34" charset="0"/>
                  </a:rPr>
                  <a:t>Facebook</a:t>
                </a:r>
                <a:r>
                  <a:rPr lang="en-US" sz="2000" baseline="0" dirty="0" smtClean="0">
                    <a:solidFill>
                      <a:schemeClr val="tx2"/>
                    </a:solidFill>
                    <a:latin typeface="Trebuchet MS" pitchFamily="34" charset="0"/>
                  </a:rPr>
                  <a:t> page.</a:t>
                </a:r>
                <a:br>
                  <a:rPr lang="en-US" sz="2000" baseline="0" dirty="0" smtClean="0">
                    <a:solidFill>
                      <a:schemeClr val="tx2"/>
                    </a:solidFill>
                    <a:latin typeface="Trebuchet MS" pitchFamily="34" charset="0"/>
                  </a:rPr>
                </a:br>
                <a:r>
                  <a:rPr lang="en-US" sz="2000" baseline="0" dirty="0" smtClean="0">
                    <a:solidFill>
                      <a:schemeClr val="tx2"/>
                    </a:solidFill>
                    <a:latin typeface="Trebuchet MS" pitchFamily="34" charset="0"/>
                  </a:rPr>
                  <a:t>Go to </a:t>
                </a:r>
                <a:r>
                  <a:rPr lang="en-US" sz="2000" u="sng" baseline="0" dirty="0" smtClean="0">
                    <a:solidFill>
                      <a:schemeClr val="tx2"/>
                    </a:solidFill>
                    <a:latin typeface="Trebuchet MS" pitchFamily="34" charset="0"/>
                  </a:rPr>
                  <a:t>PosterPresentations.com</a:t>
                </a:r>
                <a:r>
                  <a:rPr lang="en-US" sz="2000" baseline="0" dirty="0" smtClean="0">
                    <a:solidFill>
                      <a:schemeClr val="tx2"/>
                    </a:solidFill>
                    <a:latin typeface="Trebuchet MS" pitchFamily="34" charset="0"/>
                  </a:rPr>
                  <a:t> and click on the FB icon. </a:t>
                </a:r>
                <a:endParaRPr lang="en-US" sz="2000" dirty="0">
                  <a:solidFill>
                    <a:schemeClr val="tx2"/>
                  </a:solidFill>
                  <a:latin typeface="Trebuchet MS" pitchFamily="34" charset="0"/>
                </a:endParaRPr>
              </a:p>
            </p:txBody>
          </p:sp>
        </p:grpSp>
      </p:grpSp>
      <p:sp>
        <p:nvSpPr>
          <p:cNvPr id="60" name="Rectangle 59"/>
          <p:cNvSpPr/>
          <p:nvPr userDrawn="1"/>
        </p:nvSpPr>
        <p:spPr>
          <a:xfrm>
            <a:off x="0" y="0"/>
            <a:ext cx="51206400" cy="1072656"/>
          </a:xfrm>
          <a:prstGeom prst="rect">
            <a:avLst/>
          </a:prstGeom>
          <a:gradFill flip="none" rotWithShape="1">
            <a:gsLst>
              <a:gs pos="0">
                <a:schemeClr val="accent1">
                  <a:tint val="66000"/>
                  <a:satMod val="1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32076" tIns="66038" rIns="132076" bIns="66038" rtlCol="0" anchor="ctr"/>
          <a:lstStyle/>
          <a:p>
            <a:pPr algn="ctr"/>
            <a:endParaRPr lang="en-US"/>
          </a:p>
        </p:txBody>
      </p:sp>
      <p:sp>
        <p:nvSpPr>
          <p:cNvPr id="61" name="Rectangle 60"/>
          <p:cNvSpPr/>
          <p:nvPr userDrawn="1"/>
        </p:nvSpPr>
        <p:spPr>
          <a:xfrm flipV="1">
            <a:off x="1" y="5746864"/>
            <a:ext cx="51206399" cy="323732"/>
          </a:xfrm>
          <a:prstGeom prst="rect">
            <a:avLst/>
          </a:prstGeom>
          <a:gradFill>
            <a:gsLst>
              <a:gs pos="100000">
                <a:srgbClr val="DAE9F6"/>
              </a:gs>
              <a:gs pos="0">
                <a:schemeClr val="accent1">
                  <a:tint val="66000"/>
                  <a:satMod val="160000"/>
                </a:schemeClr>
              </a:gs>
              <a:gs pos="51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132076" tIns="66038" rIns="132076" bIns="66038" rtlCol="0" anchor="ctr"/>
          <a:lstStyle/>
          <a:p>
            <a:pPr algn="ctr"/>
            <a:endParaRPr lang="en-US"/>
          </a:p>
        </p:txBody>
      </p:sp>
      <p:sp>
        <p:nvSpPr>
          <p:cNvPr id="62" name="Rounded Rectangle 61"/>
          <p:cNvSpPr/>
          <p:nvPr userDrawn="1"/>
        </p:nvSpPr>
        <p:spPr>
          <a:xfrm>
            <a:off x="564965" y="7010399"/>
            <a:ext cx="9647422" cy="35602638"/>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32076" tIns="66038" rIns="132076" bIns="66038" rtlCol="0" anchor="ctr"/>
          <a:lstStyle/>
          <a:p>
            <a:pPr algn="ctr"/>
            <a:endParaRPr lang="en-US"/>
          </a:p>
        </p:txBody>
      </p:sp>
      <p:sp>
        <p:nvSpPr>
          <p:cNvPr id="64" name="Rounded Rectangle 63"/>
          <p:cNvSpPr/>
          <p:nvPr userDrawn="1"/>
        </p:nvSpPr>
        <p:spPr>
          <a:xfrm>
            <a:off x="10662908" y="7010399"/>
            <a:ext cx="29880586" cy="35602638"/>
          </a:xfrm>
          <a:prstGeom prst="roundRect">
            <a:avLst>
              <a:gd name="adj" fmla="val 804"/>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32076" tIns="66038" rIns="132076" bIns="66038" rtlCol="0" anchor="ctr"/>
          <a:lstStyle/>
          <a:p>
            <a:pPr algn="ctr"/>
            <a:endParaRPr lang="en-US"/>
          </a:p>
        </p:txBody>
      </p:sp>
      <p:sp>
        <p:nvSpPr>
          <p:cNvPr id="65" name="Rounded Rectangle 64"/>
          <p:cNvSpPr/>
          <p:nvPr userDrawn="1"/>
        </p:nvSpPr>
        <p:spPr>
          <a:xfrm>
            <a:off x="40994016" y="7010399"/>
            <a:ext cx="9647422" cy="35602638"/>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32076" tIns="66038" rIns="132076" bIns="66038" rtlCol="0" anchor="ctr"/>
          <a:lstStyle/>
          <a:p>
            <a:pPr algn="ctr"/>
            <a:endParaRPr lang="en-US"/>
          </a:p>
        </p:txBody>
      </p:sp>
      <p:sp>
        <p:nvSpPr>
          <p:cNvPr id="63" name="TextBox 63"/>
          <p:cNvSpPr txBox="1"/>
          <p:nvPr userDrawn="1"/>
        </p:nvSpPr>
        <p:spPr>
          <a:xfrm>
            <a:off x="51975966" y="39260810"/>
            <a:ext cx="3468497" cy="1231106"/>
          </a:xfrm>
          <a:prstGeom prst="rect">
            <a:avLst/>
          </a:prstGeom>
          <a:noFill/>
        </p:spPr>
        <p:txBody>
          <a:bodyPr wrap="none" lIns="0" tIns="0" rIns="0" bIns="0" rtlCol="0">
            <a:spAutoFit/>
          </a:bodyPr>
          <a:lstStyle>
            <a:defPPr>
              <a:defRPr lang="en-US"/>
            </a:defPPr>
            <a:lvl1pPr marL="0" algn="l" defTabSz="2821436" rtl="0" eaLnBrk="1" latinLnBrk="0" hangingPunct="1">
              <a:defRPr sz="5600" kern="1200">
                <a:solidFill>
                  <a:schemeClr val="tx1"/>
                </a:solidFill>
                <a:latin typeface="+mn-lt"/>
                <a:ea typeface="+mn-ea"/>
                <a:cs typeface="+mn-cs"/>
              </a:defRPr>
            </a:lvl1pPr>
            <a:lvl2pPr marL="1410719" algn="l" defTabSz="2821436" rtl="0" eaLnBrk="1" latinLnBrk="0" hangingPunct="1">
              <a:defRPr sz="5600" kern="1200">
                <a:solidFill>
                  <a:schemeClr val="tx1"/>
                </a:solidFill>
                <a:latin typeface="+mn-lt"/>
                <a:ea typeface="+mn-ea"/>
                <a:cs typeface="+mn-cs"/>
              </a:defRPr>
            </a:lvl2pPr>
            <a:lvl3pPr marL="2821436" algn="l" defTabSz="2821436" rtl="0" eaLnBrk="1" latinLnBrk="0" hangingPunct="1">
              <a:defRPr sz="5600" kern="1200">
                <a:solidFill>
                  <a:schemeClr val="tx1"/>
                </a:solidFill>
                <a:latin typeface="+mn-lt"/>
                <a:ea typeface="+mn-ea"/>
                <a:cs typeface="+mn-cs"/>
              </a:defRPr>
            </a:lvl3pPr>
            <a:lvl4pPr marL="4232155" algn="l" defTabSz="2821436" rtl="0" eaLnBrk="1" latinLnBrk="0" hangingPunct="1">
              <a:defRPr sz="5600" kern="1200">
                <a:solidFill>
                  <a:schemeClr val="tx1"/>
                </a:solidFill>
                <a:latin typeface="+mn-lt"/>
                <a:ea typeface="+mn-ea"/>
                <a:cs typeface="+mn-cs"/>
              </a:defRPr>
            </a:lvl4pPr>
            <a:lvl5pPr marL="5642872" algn="l" defTabSz="2821436" rtl="0" eaLnBrk="1" latinLnBrk="0" hangingPunct="1">
              <a:defRPr sz="5600" kern="1200">
                <a:solidFill>
                  <a:schemeClr val="tx1"/>
                </a:solidFill>
                <a:latin typeface="+mn-lt"/>
                <a:ea typeface="+mn-ea"/>
                <a:cs typeface="+mn-cs"/>
              </a:defRPr>
            </a:lvl5pPr>
            <a:lvl6pPr marL="7053590" algn="l" defTabSz="2821436" rtl="0" eaLnBrk="1" latinLnBrk="0" hangingPunct="1">
              <a:defRPr sz="5600" kern="1200">
                <a:solidFill>
                  <a:schemeClr val="tx1"/>
                </a:solidFill>
                <a:latin typeface="+mn-lt"/>
                <a:ea typeface="+mn-ea"/>
                <a:cs typeface="+mn-cs"/>
              </a:defRPr>
            </a:lvl6pPr>
            <a:lvl7pPr marL="8464309" algn="l" defTabSz="2821436" rtl="0" eaLnBrk="1" latinLnBrk="0" hangingPunct="1">
              <a:defRPr sz="5600" kern="1200">
                <a:solidFill>
                  <a:schemeClr val="tx1"/>
                </a:solidFill>
                <a:latin typeface="+mn-lt"/>
                <a:ea typeface="+mn-ea"/>
                <a:cs typeface="+mn-cs"/>
              </a:defRPr>
            </a:lvl7pPr>
            <a:lvl8pPr marL="9875027" algn="l" defTabSz="2821436" rtl="0" eaLnBrk="1" latinLnBrk="0" hangingPunct="1">
              <a:defRPr sz="5600" kern="1200">
                <a:solidFill>
                  <a:schemeClr val="tx1"/>
                </a:solidFill>
                <a:latin typeface="+mn-lt"/>
                <a:ea typeface="+mn-ea"/>
                <a:cs typeface="+mn-cs"/>
              </a:defRPr>
            </a:lvl8pPr>
            <a:lvl9pPr marL="11285745" algn="l" defTabSz="2821436" rtl="0" eaLnBrk="1" latinLnBrk="0" hangingPunct="1">
              <a:defRPr sz="56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2000" dirty="0" smtClean="0">
                <a:solidFill>
                  <a:schemeClr val="bg1"/>
                </a:solidFill>
                <a:latin typeface="Calibri" panose="020F0502020204030204" pitchFamily="34" charset="0"/>
              </a:rPr>
              <a:t>© 2015</a:t>
            </a:r>
            <a:r>
              <a:rPr lang="en-US" sz="2000" baseline="0" dirty="0" smtClean="0">
                <a:solidFill>
                  <a:schemeClr val="bg1"/>
                </a:solidFill>
                <a:latin typeface="Calibri" panose="020F0502020204030204" pitchFamily="34" charset="0"/>
              </a:rPr>
              <a:t> </a:t>
            </a:r>
            <a:r>
              <a:rPr lang="en-US" sz="2000" dirty="0" smtClean="0">
                <a:solidFill>
                  <a:schemeClr val="bg1"/>
                </a:solidFill>
                <a:latin typeface="Calibri" panose="020F0502020204030204" pitchFamily="34" charset="0"/>
              </a:rPr>
              <a:t>PosterPresentations.com</a:t>
            </a:r>
          </a:p>
          <a:p>
            <a:pPr marL="247642" indent="0">
              <a:lnSpc>
                <a:spcPct val="100000"/>
              </a:lnSpc>
              <a:buFont typeface="Arial" panose="020B0604020202020204" pitchFamily="34" charset="0"/>
              <a:buNone/>
            </a:pPr>
            <a:r>
              <a:rPr lang="en-US" sz="2000" dirty="0" smtClean="0">
                <a:solidFill>
                  <a:schemeClr val="bg1"/>
                </a:solidFill>
                <a:latin typeface="Calibri" panose="020F0502020204030204" pitchFamily="34" charset="0"/>
              </a:rPr>
              <a:t>2117 Fourth Street ,</a:t>
            </a:r>
            <a:r>
              <a:rPr lang="en-US" sz="2000" baseline="0" dirty="0" smtClean="0">
                <a:solidFill>
                  <a:schemeClr val="bg1"/>
                </a:solidFill>
                <a:latin typeface="Calibri" panose="020F0502020204030204" pitchFamily="34" charset="0"/>
              </a:rPr>
              <a:t> Unit C</a:t>
            </a:r>
          </a:p>
          <a:p>
            <a:pPr marL="247642" indent="0">
              <a:lnSpc>
                <a:spcPct val="100000"/>
              </a:lnSpc>
              <a:buFont typeface="Arial" panose="020B0604020202020204" pitchFamily="34" charset="0"/>
              <a:buNone/>
            </a:pPr>
            <a:r>
              <a:rPr lang="en-US" sz="2000" baseline="0" dirty="0" smtClean="0">
                <a:solidFill>
                  <a:schemeClr val="bg1"/>
                </a:solidFill>
                <a:latin typeface="Calibri" panose="020F0502020204030204" pitchFamily="34" charset="0"/>
              </a:rPr>
              <a:t>Berkeley CA 94710</a:t>
            </a:r>
          </a:p>
          <a:p>
            <a:pPr marL="247642" indent="0">
              <a:lnSpc>
                <a:spcPct val="100000"/>
              </a:lnSpc>
              <a:buFont typeface="Arial" panose="020B0604020202020204" pitchFamily="34" charset="0"/>
              <a:buNone/>
            </a:pPr>
            <a:r>
              <a:rPr lang="en-US" sz="2000" b="1" baseline="0" dirty="0" smtClean="0">
                <a:solidFill>
                  <a:srgbClr val="FFFF00"/>
                </a:solidFill>
                <a:latin typeface="Calibri" panose="020F0502020204030204" pitchFamily="34" charset="0"/>
              </a:rPr>
              <a:t>posterpresenter@gmail.com</a:t>
            </a:r>
            <a:endParaRPr lang="en-US" sz="2000" b="1" dirty="0">
              <a:solidFill>
                <a:srgbClr val="FFFF00"/>
              </a:solidFill>
              <a:latin typeface="Calibri" panose="020F0502020204030204" pitchFamily="34" charset="0"/>
            </a:endParaRPr>
          </a:p>
        </p:txBody>
      </p:sp>
      <p:sp>
        <p:nvSpPr>
          <p:cNvPr id="66" name="Text Box 14"/>
          <p:cNvSpPr txBox="1">
            <a:spLocks noChangeArrowheads="1"/>
          </p:cNvSpPr>
          <p:nvPr userDrawn="1"/>
        </p:nvSpPr>
        <p:spPr bwMode="auto">
          <a:xfrm>
            <a:off x="955679" y="42976800"/>
            <a:ext cx="2933700" cy="425821"/>
          </a:xfrm>
          <a:prstGeom prst="rect">
            <a:avLst/>
          </a:prstGeom>
          <a:noFill/>
          <a:ln w="9525">
            <a:noFill/>
            <a:miter lim="800000"/>
            <a:headEnd/>
            <a:tailEnd/>
          </a:ln>
          <a:effectLst/>
        </p:spPr>
        <p:txBody>
          <a:bodyPr lIns="112988" tIns="56483" rIns="112988" bIns="56483">
            <a:spAutoFit/>
          </a:bodyPr>
          <a:lstStyle/>
          <a:p>
            <a:pPr eaLnBrk="0" hangingPunct="0">
              <a:lnSpc>
                <a:spcPct val="65000"/>
              </a:lnSpc>
              <a:spcBef>
                <a:spcPct val="50000"/>
              </a:spcBef>
              <a:defRPr/>
            </a:pPr>
            <a:r>
              <a:rPr lang="en-US" sz="700" b="1" dirty="0" smtClean="0">
                <a:solidFill>
                  <a:schemeClr val="bg1">
                    <a:lumMod val="75000"/>
                  </a:schemeClr>
                </a:solidFill>
                <a:latin typeface="Arial" charset="0"/>
              </a:rPr>
              <a:t>RESEARCH POSTER PRESENTATION </a:t>
            </a:r>
            <a:r>
              <a:rPr lang="en-US" sz="700" b="1" dirty="0">
                <a:solidFill>
                  <a:schemeClr val="bg1">
                    <a:lumMod val="75000"/>
                  </a:schemeClr>
                </a:solidFill>
                <a:latin typeface="Arial" charset="0"/>
              </a:rPr>
              <a:t>DESIGN © </a:t>
            </a:r>
            <a:r>
              <a:rPr lang="en-US" sz="700" b="1" dirty="0" smtClean="0">
                <a:solidFill>
                  <a:schemeClr val="bg1">
                    <a:lumMod val="75000"/>
                  </a:schemeClr>
                </a:solidFill>
                <a:latin typeface="Arial" charset="0"/>
              </a:rPr>
              <a:t>2015</a:t>
            </a:r>
            <a:endParaRPr lang="en-US" sz="700" b="1" dirty="0">
              <a:solidFill>
                <a:schemeClr val="bg1">
                  <a:lumMod val="75000"/>
                </a:schemeClr>
              </a:solidFill>
              <a:latin typeface="Arial" charset="0"/>
            </a:endParaRPr>
          </a:p>
          <a:p>
            <a:pPr eaLnBrk="0" hangingPunct="0">
              <a:lnSpc>
                <a:spcPct val="65000"/>
              </a:lnSpc>
              <a:spcBef>
                <a:spcPct val="50000"/>
              </a:spcBef>
              <a:defRPr/>
            </a:pPr>
            <a:r>
              <a:rPr lang="en-US" sz="1300" b="1" dirty="0">
                <a:solidFill>
                  <a:schemeClr val="bg1">
                    <a:lumMod val="75000"/>
                  </a:schemeClr>
                </a:solidFill>
                <a:latin typeface="Arial" charset="0"/>
              </a:rPr>
              <a:t>www.PosterPresentations.com</a:t>
            </a:r>
          </a:p>
        </p:txBody>
      </p:sp>
    </p:spTree>
  </p:cSld>
  <p:clrMap bg1="lt1" tx1="dk1" bg2="lt2" tx2="dk2" accent1="accent1" accent2="accent2" accent3="accent3" accent4="accent4" accent5="accent5" accent6="accent6" hlink="hlink" folHlink="folHlink"/>
  <p:sldLayoutIdLst>
    <p:sldLayoutId id="2147483658" r:id="rId1"/>
  </p:sldLayoutIdLst>
  <p:timing>
    <p:tnLst>
      <p:par>
        <p:cTn xmlns:p14="http://schemas.microsoft.com/office/powerpoint/2010/main" id="1" dur="indefinite" restart="never" nodeType="tmRoot"/>
      </p:par>
    </p:tnLst>
  </p:timing>
  <p:txStyles>
    <p:titleStyle>
      <a:lvl1pPr algn="ctr" defTabSz="5433710" rtl="0" eaLnBrk="1" latinLnBrk="0" hangingPunct="1">
        <a:spcBef>
          <a:spcPct val="0"/>
        </a:spcBef>
        <a:buNone/>
        <a:defRPr sz="10800" kern="1200">
          <a:solidFill>
            <a:schemeClr val="bg1"/>
          </a:solidFill>
          <a:latin typeface="Trebuchet MS" pitchFamily="34" charset="0"/>
          <a:ea typeface="+mj-ea"/>
          <a:cs typeface="+mj-cs"/>
        </a:defRPr>
      </a:lvl1pPr>
    </p:titleStyle>
    <p:bodyStyle>
      <a:lvl1pPr marL="2037643" indent="-2037643" algn="l" defTabSz="5433710" rtl="0" eaLnBrk="1" latinLnBrk="0" hangingPunct="1">
        <a:spcBef>
          <a:spcPct val="20000"/>
        </a:spcBef>
        <a:buFont typeface="Arial" pitchFamily="34" charset="0"/>
        <a:buChar char="•"/>
        <a:defRPr sz="19100" kern="1200">
          <a:solidFill>
            <a:schemeClr val="tx1"/>
          </a:solidFill>
          <a:latin typeface="+mn-lt"/>
          <a:ea typeface="+mn-ea"/>
          <a:cs typeface="+mn-cs"/>
        </a:defRPr>
      </a:lvl1pPr>
      <a:lvl2pPr marL="4414889" indent="-1698034" algn="l" defTabSz="5433710" rtl="0" eaLnBrk="1" latinLnBrk="0" hangingPunct="1">
        <a:spcBef>
          <a:spcPct val="20000"/>
        </a:spcBef>
        <a:buFont typeface="Arial" pitchFamily="34" charset="0"/>
        <a:buChar char="–"/>
        <a:defRPr sz="16800" kern="1200">
          <a:solidFill>
            <a:schemeClr val="tx1"/>
          </a:solidFill>
          <a:latin typeface="+mn-lt"/>
          <a:ea typeface="+mn-ea"/>
          <a:cs typeface="+mn-cs"/>
        </a:defRPr>
      </a:lvl2pPr>
      <a:lvl3pPr marL="6792138" indent="-1358428" algn="l" defTabSz="5433710" rtl="0" eaLnBrk="1" latinLnBrk="0" hangingPunct="1">
        <a:spcBef>
          <a:spcPct val="20000"/>
        </a:spcBef>
        <a:buFont typeface="Arial" pitchFamily="34" charset="0"/>
        <a:buChar char="•"/>
        <a:defRPr sz="14300" kern="1200">
          <a:solidFill>
            <a:schemeClr val="tx1"/>
          </a:solidFill>
          <a:latin typeface="+mn-lt"/>
          <a:ea typeface="+mn-ea"/>
          <a:cs typeface="+mn-cs"/>
        </a:defRPr>
      </a:lvl3pPr>
      <a:lvl4pPr marL="9508994" indent="-1358428" algn="l" defTabSz="5433710" rtl="0" eaLnBrk="1" latinLnBrk="0" hangingPunct="1">
        <a:spcBef>
          <a:spcPct val="20000"/>
        </a:spcBef>
        <a:buFont typeface="Arial" pitchFamily="34" charset="0"/>
        <a:buChar char="–"/>
        <a:defRPr sz="12000" kern="1200">
          <a:solidFill>
            <a:schemeClr val="tx1"/>
          </a:solidFill>
          <a:latin typeface="+mn-lt"/>
          <a:ea typeface="+mn-ea"/>
          <a:cs typeface="+mn-cs"/>
        </a:defRPr>
      </a:lvl4pPr>
      <a:lvl5pPr marL="12225846" indent="-1358428" algn="l" defTabSz="5433710" rtl="0" eaLnBrk="1" latinLnBrk="0" hangingPunct="1">
        <a:spcBef>
          <a:spcPct val="20000"/>
        </a:spcBef>
        <a:buFont typeface="Arial" pitchFamily="34" charset="0"/>
        <a:buChar char="»"/>
        <a:defRPr sz="12000" kern="1200">
          <a:solidFill>
            <a:schemeClr val="tx1"/>
          </a:solidFill>
          <a:latin typeface="+mn-lt"/>
          <a:ea typeface="+mn-ea"/>
          <a:cs typeface="+mn-cs"/>
        </a:defRPr>
      </a:lvl5pPr>
      <a:lvl6pPr marL="14942702" indent="-1358428" algn="l" defTabSz="5433710" rtl="0" eaLnBrk="1" latinLnBrk="0" hangingPunct="1">
        <a:spcBef>
          <a:spcPct val="20000"/>
        </a:spcBef>
        <a:buFont typeface="Arial" pitchFamily="34" charset="0"/>
        <a:buChar char="•"/>
        <a:defRPr sz="12000" kern="1200">
          <a:solidFill>
            <a:schemeClr val="tx1"/>
          </a:solidFill>
          <a:latin typeface="+mn-lt"/>
          <a:ea typeface="+mn-ea"/>
          <a:cs typeface="+mn-cs"/>
        </a:defRPr>
      </a:lvl6pPr>
      <a:lvl7pPr marL="17659557" indent="-1358428" algn="l" defTabSz="5433710" rtl="0" eaLnBrk="1" latinLnBrk="0" hangingPunct="1">
        <a:spcBef>
          <a:spcPct val="20000"/>
        </a:spcBef>
        <a:buFont typeface="Arial" pitchFamily="34" charset="0"/>
        <a:buChar char="•"/>
        <a:defRPr sz="12000" kern="1200">
          <a:solidFill>
            <a:schemeClr val="tx1"/>
          </a:solidFill>
          <a:latin typeface="+mn-lt"/>
          <a:ea typeface="+mn-ea"/>
          <a:cs typeface="+mn-cs"/>
        </a:defRPr>
      </a:lvl7pPr>
      <a:lvl8pPr marL="20376412" indent="-1358428" algn="l" defTabSz="5433710" rtl="0" eaLnBrk="1" latinLnBrk="0" hangingPunct="1">
        <a:spcBef>
          <a:spcPct val="20000"/>
        </a:spcBef>
        <a:buFont typeface="Arial" pitchFamily="34" charset="0"/>
        <a:buChar char="•"/>
        <a:defRPr sz="12000" kern="1200">
          <a:solidFill>
            <a:schemeClr val="tx1"/>
          </a:solidFill>
          <a:latin typeface="+mn-lt"/>
          <a:ea typeface="+mn-ea"/>
          <a:cs typeface="+mn-cs"/>
        </a:defRPr>
      </a:lvl8pPr>
      <a:lvl9pPr marL="23093265" indent="-1358428" algn="l" defTabSz="5433710" rtl="0" eaLnBrk="1" latinLnBrk="0" hangingPunct="1">
        <a:spcBef>
          <a:spcPct val="20000"/>
        </a:spcBef>
        <a:buFont typeface="Arial" pitchFamily="34" charset="0"/>
        <a:buChar char="•"/>
        <a:defRPr sz="12000" kern="1200">
          <a:solidFill>
            <a:schemeClr val="tx1"/>
          </a:solidFill>
          <a:latin typeface="+mn-lt"/>
          <a:ea typeface="+mn-ea"/>
          <a:cs typeface="+mn-cs"/>
        </a:defRPr>
      </a:lvl9pPr>
    </p:bodyStyle>
    <p:otherStyle>
      <a:defPPr>
        <a:defRPr lang="en-US"/>
      </a:defPPr>
      <a:lvl1pPr marL="0" algn="l" defTabSz="5433710" rtl="0" eaLnBrk="1" latinLnBrk="0" hangingPunct="1">
        <a:defRPr sz="10700" kern="1200">
          <a:solidFill>
            <a:schemeClr val="tx1"/>
          </a:solidFill>
          <a:latin typeface="+mn-lt"/>
          <a:ea typeface="+mn-ea"/>
          <a:cs typeface="+mn-cs"/>
        </a:defRPr>
      </a:lvl1pPr>
      <a:lvl2pPr marL="2716856" algn="l" defTabSz="5433710" rtl="0" eaLnBrk="1" latinLnBrk="0" hangingPunct="1">
        <a:defRPr sz="10700" kern="1200">
          <a:solidFill>
            <a:schemeClr val="tx1"/>
          </a:solidFill>
          <a:latin typeface="+mn-lt"/>
          <a:ea typeface="+mn-ea"/>
          <a:cs typeface="+mn-cs"/>
        </a:defRPr>
      </a:lvl2pPr>
      <a:lvl3pPr marL="5433710" algn="l" defTabSz="5433710" rtl="0" eaLnBrk="1" latinLnBrk="0" hangingPunct="1">
        <a:defRPr sz="10700" kern="1200">
          <a:solidFill>
            <a:schemeClr val="tx1"/>
          </a:solidFill>
          <a:latin typeface="+mn-lt"/>
          <a:ea typeface="+mn-ea"/>
          <a:cs typeface="+mn-cs"/>
        </a:defRPr>
      </a:lvl3pPr>
      <a:lvl4pPr marL="8150566" algn="l" defTabSz="5433710" rtl="0" eaLnBrk="1" latinLnBrk="0" hangingPunct="1">
        <a:defRPr sz="10700" kern="1200">
          <a:solidFill>
            <a:schemeClr val="tx1"/>
          </a:solidFill>
          <a:latin typeface="+mn-lt"/>
          <a:ea typeface="+mn-ea"/>
          <a:cs typeface="+mn-cs"/>
        </a:defRPr>
      </a:lvl4pPr>
      <a:lvl5pPr marL="10867419" algn="l" defTabSz="5433710" rtl="0" eaLnBrk="1" latinLnBrk="0" hangingPunct="1">
        <a:defRPr sz="10700" kern="1200">
          <a:solidFill>
            <a:schemeClr val="tx1"/>
          </a:solidFill>
          <a:latin typeface="+mn-lt"/>
          <a:ea typeface="+mn-ea"/>
          <a:cs typeface="+mn-cs"/>
        </a:defRPr>
      </a:lvl5pPr>
      <a:lvl6pPr marL="13584274" algn="l" defTabSz="5433710" rtl="0" eaLnBrk="1" latinLnBrk="0" hangingPunct="1">
        <a:defRPr sz="10700" kern="1200">
          <a:solidFill>
            <a:schemeClr val="tx1"/>
          </a:solidFill>
          <a:latin typeface="+mn-lt"/>
          <a:ea typeface="+mn-ea"/>
          <a:cs typeface="+mn-cs"/>
        </a:defRPr>
      </a:lvl6pPr>
      <a:lvl7pPr marL="16301130" algn="l" defTabSz="5433710" rtl="0" eaLnBrk="1" latinLnBrk="0" hangingPunct="1">
        <a:defRPr sz="10700" kern="1200">
          <a:solidFill>
            <a:schemeClr val="tx1"/>
          </a:solidFill>
          <a:latin typeface="+mn-lt"/>
          <a:ea typeface="+mn-ea"/>
          <a:cs typeface="+mn-cs"/>
        </a:defRPr>
      </a:lvl7pPr>
      <a:lvl8pPr marL="19017984" algn="l" defTabSz="5433710" rtl="0" eaLnBrk="1" latinLnBrk="0" hangingPunct="1">
        <a:defRPr sz="10700" kern="1200">
          <a:solidFill>
            <a:schemeClr val="tx1"/>
          </a:solidFill>
          <a:latin typeface="+mn-lt"/>
          <a:ea typeface="+mn-ea"/>
          <a:cs typeface="+mn-cs"/>
        </a:defRPr>
      </a:lvl8pPr>
      <a:lvl9pPr marL="21734840" algn="l" defTabSz="5433710" rtl="0" eaLnBrk="1" latinLnBrk="0" hangingPunct="1">
        <a:defRPr sz="107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8" name="Rectangle 67"/>
          <p:cNvSpPr/>
          <p:nvPr userDrawn="1"/>
        </p:nvSpPr>
        <p:spPr>
          <a:xfrm rot="10800000">
            <a:off x="-15674" y="42817944"/>
            <a:ext cx="51206400" cy="1072656"/>
          </a:xfrm>
          <a:prstGeom prst="rect">
            <a:avLst/>
          </a:prstGeom>
          <a:gradFill flip="none" rotWithShape="1">
            <a:gsLst>
              <a:gs pos="0">
                <a:schemeClr val="accent1">
                  <a:tint val="66000"/>
                  <a:satMod val="1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32076" tIns="66038" rIns="132076" bIns="66038" rtlCol="0" anchor="ctr"/>
          <a:lstStyle/>
          <a:p>
            <a:pPr algn="ctr"/>
            <a:endParaRPr lang="en-US"/>
          </a:p>
        </p:txBody>
      </p:sp>
      <p:grpSp>
        <p:nvGrpSpPr>
          <p:cNvPr id="42" name="Group 41"/>
          <p:cNvGrpSpPr>
            <a:grpSpLocks noChangeAspect="1"/>
          </p:cNvGrpSpPr>
          <p:nvPr userDrawn="1"/>
        </p:nvGrpSpPr>
        <p:grpSpPr>
          <a:xfrm>
            <a:off x="-8034207" y="4"/>
            <a:ext cx="7709956" cy="43891196"/>
            <a:chOff x="-11220550" y="-1"/>
            <a:chExt cx="11014226" cy="27432000"/>
          </a:xfrm>
        </p:grpSpPr>
        <p:sp>
          <p:nvSpPr>
            <p:cNvPr id="43" name="Rectangle 42"/>
            <p:cNvSpPr/>
            <p:nvPr userDrawn="1"/>
          </p:nvSpPr>
          <p:spPr>
            <a:xfrm>
              <a:off x="-11216136" y="-1"/>
              <a:ext cx="11009812" cy="27432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nchorCtr="0"/>
            <a:lstStyle>
              <a:defPPr>
                <a:defRPr lang="en-US"/>
              </a:defPPr>
              <a:lvl1pPr marL="0" algn="l" defTabSz="2821436" rtl="0" eaLnBrk="1" latinLnBrk="0" hangingPunct="1">
                <a:defRPr sz="5600" kern="1200">
                  <a:solidFill>
                    <a:schemeClr val="lt1"/>
                  </a:solidFill>
                  <a:latin typeface="+mn-lt"/>
                  <a:ea typeface="+mn-ea"/>
                  <a:cs typeface="+mn-cs"/>
                </a:defRPr>
              </a:lvl1pPr>
              <a:lvl2pPr marL="1410719" algn="l" defTabSz="2821436" rtl="0" eaLnBrk="1" latinLnBrk="0" hangingPunct="1">
                <a:defRPr sz="5600" kern="1200">
                  <a:solidFill>
                    <a:schemeClr val="lt1"/>
                  </a:solidFill>
                  <a:latin typeface="+mn-lt"/>
                  <a:ea typeface="+mn-ea"/>
                  <a:cs typeface="+mn-cs"/>
                </a:defRPr>
              </a:lvl2pPr>
              <a:lvl3pPr marL="2821436" algn="l" defTabSz="2821436" rtl="0" eaLnBrk="1" latinLnBrk="0" hangingPunct="1">
                <a:defRPr sz="5600" kern="1200">
                  <a:solidFill>
                    <a:schemeClr val="lt1"/>
                  </a:solidFill>
                  <a:latin typeface="+mn-lt"/>
                  <a:ea typeface="+mn-ea"/>
                  <a:cs typeface="+mn-cs"/>
                </a:defRPr>
              </a:lvl3pPr>
              <a:lvl4pPr marL="4232155" algn="l" defTabSz="2821436" rtl="0" eaLnBrk="1" latinLnBrk="0" hangingPunct="1">
                <a:defRPr sz="5600" kern="1200">
                  <a:solidFill>
                    <a:schemeClr val="lt1"/>
                  </a:solidFill>
                  <a:latin typeface="+mn-lt"/>
                  <a:ea typeface="+mn-ea"/>
                  <a:cs typeface="+mn-cs"/>
                </a:defRPr>
              </a:lvl4pPr>
              <a:lvl5pPr marL="5642872" algn="l" defTabSz="2821436" rtl="0" eaLnBrk="1" latinLnBrk="0" hangingPunct="1">
                <a:defRPr sz="5600" kern="1200">
                  <a:solidFill>
                    <a:schemeClr val="lt1"/>
                  </a:solidFill>
                  <a:latin typeface="+mn-lt"/>
                  <a:ea typeface="+mn-ea"/>
                  <a:cs typeface="+mn-cs"/>
                </a:defRPr>
              </a:lvl5pPr>
              <a:lvl6pPr marL="7053590" algn="l" defTabSz="2821436" rtl="0" eaLnBrk="1" latinLnBrk="0" hangingPunct="1">
                <a:defRPr sz="5600" kern="1200">
                  <a:solidFill>
                    <a:schemeClr val="lt1"/>
                  </a:solidFill>
                  <a:latin typeface="+mn-lt"/>
                  <a:ea typeface="+mn-ea"/>
                  <a:cs typeface="+mn-cs"/>
                </a:defRPr>
              </a:lvl6pPr>
              <a:lvl7pPr marL="8464309" algn="l" defTabSz="2821436" rtl="0" eaLnBrk="1" latinLnBrk="0" hangingPunct="1">
                <a:defRPr sz="5600" kern="1200">
                  <a:solidFill>
                    <a:schemeClr val="lt1"/>
                  </a:solidFill>
                  <a:latin typeface="+mn-lt"/>
                  <a:ea typeface="+mn-ea"/>
                  <a:cs typeface="+mn-cs"/>
                </a:defRPr>
              </a:lvl7pPr>
              <a:lvl8pPr marL="9875027" algn="l" defTabSz="2821436" rtl="0" eaLnBrk="1" latinLnBrk="0" hangingPunct="1">
                <a:defRPr sz="5600" kern="1200">
                  <a:solidFill>
                    <a:schemeClr val="lt1"/>
                  </a:solidFill>
                  <a:latin typeface="+mn-lt"/>
                  <a:ea typeface="+mn-ea"/>
                  <a:cs typeface="+mn-cs"/>
                </a:defRPr>
              </a:lvl8pPr>
              <a:lvl9pPr marL="11285745" algn="l" defTabSz="2821436" rtl="0" eaLnBrk="1" latinLnBrk="0" hangingPunct="1">
                <a:defRPr sz="5600" kern="1200">
                  <a:solidFill>
                    <a:schemeClr val="lt1"/>
                  </a:solidFill>
                  <a:latin typeface="+mn-lt"/>
                  <a:ea typeface="+mn-ea"/>
                  <a:cs typeface="+mn-cs"/>
                </a:defRPr>
              </a:lvl9pPr>
            </a:lstStyle>
            <a:p>
              <a:pPr marL="0" marR="0" indent="0" algn="ctr" defTabSz="2193092" rtl="0" eaLnBrk="1" fontAlgn="auto" latinLnBrk="0" hangingPunct="1">
                <a:lnSpc>
                  <a:spcPct val="100000"/>
                </a:lnSpc>
                <a:spcBef>
                  <a:spcPts val="0"/>
                </a:spcBef>
                <a:spcAft>
                  <a:spcPts val="0"/>
                </a:spcAft>
                <a:buClrTx/>
                <a:buSzTx/>
                <a:buFontTx/>
                <a:buNone/>
                <a:tabLst/>
                <a:defRPr/>
              </a:pPr>
              <a:r>
                <a:rPr lang="en-US" sz="2900" b="1" spc="0" dirty="0" smtClean="0">
                  <a:solidFill>
                    <a:srgbClr val="FF0000"/>
                  </a:solidFill>
                  <a:latin typeface="Trebuchet MS" pitchFamily="34" charset="0"/>
                </a:rPr>
                <a:t>(—THIS SIDEBAR DOES NOT PRINT—)</a:t>
              </a:r>
            </a:p>
            <a:p>
              <a:pPr marL="0" marR="0" indent="0" algn="ctr" defTabSz="2193092" rtl="0" eaLnBrk="1" fontAlgn="auto" latinLnBrk="0" hangingPunct="1">
                <a:lnSpc>
                  <a:spcPct val="100000"/>
                </a:lnSpc>
                <a:spcBef>
                  <a:spcPts val="0"/>
                </a:spcBef>
                <a:spcAft>
                  <a:spcPts val="0"/>
                </a:spcAft>
                <a:buClrTx/>
                <a:buSzTx/>
                <a:buFontTx/>
                <a:buNone/>
                <a:tabLst/>
                <a:defRPr/>
              </a:pPr>
              <a:endParaRPr lang="en-US" sz="2900" b="1" spc="867" dirty="0" smtClean="0">
                <a:solidFill>
                  <a:schemeClr val="bg1"/>
                </a:solidFill>
                <a:latin typeface="Trebuchet MS" pitchFamily="34" charset="0"/>
              </a:endParaRPr>
            </a:p>
            <a:p>
              <a:pPr algn="ctr"/>
              <a:r>
                <a:rPr lang="en-US" sz="4000" b="1" spc="867" dirty="0" smtClean="0">
                  <a:solidFill>
                    <a:schemeClr val="bg1"/>
                  </a:solidFill>
                  <a:latin typeface="Trebuchet MS" pitchFamily="34" charset="0"/>
                </a:rPr>
                <a:t>DESIGN</a:t>
              </a:r>
              <a:r>
                <a:rPr lang="en-US" sz="4000" b="1" spc="867" baseline="0" dirty="0" smtClean="0">
                  <a:solidFill>
                    <a:schemeClr val="bg1"/>
                  </a:solidFill>
                  <a:latin typeface="Trebuchet MS" pitchFamily="34" charset="0"/>
                </a:rPr>
                <a:t> </a:t>
              </a:r>
              <a:r>
                <a:rPr lang="en-US" sz="4000" b="1" spc="867" dirty="0" smtClean="0">
                  <a:solidFill>
                    <a:schemeClr val="bg1"/>
                  </a:solidFill>
                  <a:latin typeface="Trebuchet MS" pitchFamily="34" charset="0"/>
                </a:rPr>
                <a:t>GUIDE</a:t>
              </a:r>
            </a:p>
            <a:p>
              <a:pPr algn="ctr"/>
              <a:r>
                <a:rPr lang="en-US" sz="1500" b="1" dirty="0" smtClean="0">
                  <a:latin typeface="Trebuchet MS" pitchFamily="34" charset="0"/>
                </a:rPr>
                <a:t> </a:t>
              </a:r>
            </a:p>
            <a:p>
              <a:pPr defTabSz="5439089"/>
              <a:r>
                <a:rPr lang="en-US" sz="2600" i="0" dirty="0" smtClean="0">
                  <a:latin typeface="Trebuchet MS" pitchFamily="34" charset="0"/>
                </a:rPr>
                <a:t>This PowerPoint</a:t>
              </a:r>
              <a:r>
                <a:rPr lang="en-US" sz="2600" i="0" baseline="0" dirty="0" smtClean="0">
                  <a:latin typeface="Trebuchet MS" pitchFamily="34" charset="0"/>
                </a:rPr>
                <a:t> </a:t>
              </a:r>
              <a:r>
                <a:rPr lang="en-US" sz="2600" i="0" dirty="0" smtClean="0">
                  <a:latin typeface="Trebuchet MS" pitchFamily="34" charset="0"/>
                </a:rPr>
                <a:t>2007 template produces</a:t>
              </a:r>
              <a:r>
                <a:rPr lang="en-US" sz="2600" i="0" baseline="0" dirty="0" smtClean="0">
                  <a:latin typeface="Trebuchet MS" pitchFamily="34" charset="0"/>
                </a:rPr>
                <a:t> </a:t>
              </a:r>
              <a:r>
                <a:rPr lang="en-US" sz="2600" i="0" dirty="0" smtClean="0">
                  <a:latin typeface="Trebuchet MS" pitchFamily="34" charset="0"/>
                </a:rPr>
                <a:t>a 48”x96” presentation poster. </a:t>
              </a:r>
              <a:r>
                <a:rPr lang="en-US" sz="2600" dirty="0" smtClean="0">
                  <a:latin typeface="Trebuchet MS" pitchFamily="34" charset="0"/>
                </a:rPr>
                <a:t>You</a:t>
              </a:r>
              <a:r>
                <a:rPr lang="en-US" sz="2600" baseline="0" dirty="0" smtClean="0">
                  <a:latin typeface="Trebuchet MS" pitchFamily="34" charset="0"/>
                </a:rPr>
                <a:t> can u</a:t>
              </a:r>
              <a:r>
                <a:rPr lang="en-US" sz="2600" dirty="0" smtClean="0">
                  <a:latin typeface="Trebuchet MS" pitchFamily="34" charset="0"/>
                </a:rPr>
                <a:t>se</a:t>
              </a:r>
              <a:r>
                <a:rPr lang="en-US" sz="2600" baseline="0" dirty="0" smtClean="0">
                  <a:latin typeface="Trebuchet MS" pitchFamily="34" charset="0"/>
                </a:rPr>
                <a:t> it to create your research poster and </a:t>
              </a:r>
              <a:r>
                <a:rPr lang="en-US" sz="2600" dirty="0" smtClean="0">
                  <a:latin typeface="Trebuchet MS" pitchFamily="34" charset="0"/>
                </a:rPr>
                <a:t>save valuable time placing titles, subtitles,</a:t>
              </a:r>
              <a:r>
                <a:rPr lang="en-US" sz="2600" baseline="0" dirty="0" smtClean="0">
                  <a:latin typeface="Trebuchet MS" pitchFamily="34" charset="0"/>
                </a:rPr>
                <a:t> text, and graphics</a:t>
              </a:r>
              <a:r>
                <a:rPr lang="en-US" sz="2600" dirty="0" smtClean="0">
                  <a:latin typeface="Trebuchet MS" pitchFamily="34" charset="0"/>
                </a:rPr>
                <a:t>. </a:t>
              </a:r>
            </a:p>
            <a:p>
              <a:pPr defTabSz="5439089"/>
              <a:r>
                <a:rPr lang="en-US" sz="1500" dirty="0" smtClean="0">
                  <a:latin typeface="Trebuchet MS" pitchFamily="34" charset="0"/>
                </a:rPr>
                <a:t> </a:t>
              </a:r>
            </a:p>
            <a:p>
              <a:pPr defTabSz="6339788"/>
              <a:r>
                <a:rPr lang="en-US" sz="2600" dirty="0" smtClean="0">
                  <a:latin typeface="Trebuchet MS" pitchFamily="34" charset="0"/>
                </a:rPr>
                <a:t>We provide a series of online answer your poster production questions. To view our template tutorials, go online to </a:t>
              </a:r>
              <a:r>
                <a:rPr lang="en-US" sz="2600" b="1" dirty="0" smtClean="0">
                  <a:solidFill>
                    <a:srgbClr val="FFC000"/>
                  </a:solidFill>
                  <a:latin typeface="Trebuchet MS" pitchFamily="34" charset="0"/>
                </a:rPr>
                <a:t>PosterPresentations.com</a:t>
              </a:r>
              <a:r>
                <a:rPr lang="en-US" sz="2600" b="1" dirty="0" smtClean="0">
                  <a:solidFill>
                    <a:schemeClr val="bg1"/>
                  </a:solidFill>
                  <a:latin typeface="Trebuchet MS" pitchFamily="34" charset="0"/>
                </a:rPr>
                <a:t> </a:t>
              </a:r>
              <a:r>
                <a:rPr lang="en-US" sz="2600" dirty="0" smtClean="0">
                  <a:solidFill>
                    <a:schemeClr val="bg1"/>
                  </a:solidFill>
                  <a:latin typeface="Trebuchet MS" pitchFamily="34" charset="0"/>
                </a:rPr>
                <a:t>and click on HELP DESK.</a:t>
              </a:r>
            </a:p>
            <a:p>
              <a:pPr defTabSz="6339788"/>
              <a:r>
                <a:rPr lang="en-US" sz="1500" dirty="0" smtClean="0">
                  <a:latin typeface="Trebuchet MS" pitchFamily="34" charset="0"/>
                </a:rPr>
                <a:t> </a:t>
              </a:r>
            </a:p>
            <a:p>
              <a:pPr defTabSz="6339788"/>
              <a:r>
                <a:rPr lang="en-US" sz="2600" dirty="0" smtClean="0">
                  <a:solidFill>
                    <a:schemeClr val="bg1"/>
                  </a:solidFill>
                  <a:latin typeface="Trebuchet MS" pitchFamily="34" charset="0"/>
                </a:rPr>
                <a:t>When</a:t>
              </a:r>
              <a:r>
                <a:rPr lang="en-US" sz="2600" baseline="0" dirty="0" smtClean="0">
                  <a:solidFill>
                    <a:schemeClr val="bg1"/>
                  </a:solidFill>
                  <a:latin typeface="Trebuchet MS" pitchFamily="34" charset="0"/>
                </a:rPr>
                <a:t> you are ready to</a:t>
              </a:r>
              <a:r>
                <a:rPr lang="en-US" sz="2600" dirty="0" smtClean="0">
                  <a:solidFill>
                    <a:schemeClr val="bg1"/>
                  </a:solidFill>
                  <a:latin typeface="Trebuchet MS" pitchFamily="34" charset="0"/>
                </a:rPr>
                <a:t> </a:t>
              </a:r>
              <a:r>
                <a:rPr lang="en-US" sz="2600" baseline="0" dirty="0" smtClean="0">
                  <a:solidFill>
                    <a:schemeClr val="bg1"/>
                  </a:solidFill>
                  <a:latin typeface="Trebuchet MS" pitchFamily="34" charset="0"/>
                </a:rPr>
                <a:t> print your poster</a:t>
              </a:r>
              <a:r>
                <a:rPr lang="en-US" sz="2600" dirty="0" smtClean="0">
                  <a:solidFill>
                    <a:schemeClr val="bg1"/>
                  </a:solidFill>
                  <a:latin typeface="Trebuchet MS" pitchFamily="34" charset="0"/>
                </a:rPr>
                <a:t>,</a:t>
              </a:r>
              <a:r>
                <a:rPr lang="en-US" sz="2600" baseline="0" dirty="0" smtClean="0">
                  <a:solidFill>
                    <a:schemeClr val="bg1"/>
                  </a:solidFill>
                  <a:latin typeface="Trebuchet MS" pitchFamily="34" charset="0"/>
                </a:rPr>
                <a:t> go online to </a:t>
              </a:r>
              <a:r>
                <a:rPr lang="en-US" sz="2600" b="0" dirty="0" smtClean="0">
                  <a:solidFill>
                    <a:schemeClr val="bg1"/>
                  </a:solidFill>
                  <a:latin typeface="Trebuchet MS" pitchFamily="34" charset="0"/>
                </a:rPr>
                <a:t>PosterPresentations.com</a:t>
              </a:r>
              <a:r>
                <a:rPr lang="en-US" sz="2600" dirty="0" smtClean="0">
                  <a:solidFill>
                    <a:schemeClr val="bg1"/>
                  </a:solidFill>
                  <a:latin typeface="Trebuchet MS" pitchFamily="34" charset="0"/>
                </a:rPr>
                <a:t/>
              </a:r>
              <a:br>
                <a:rPr lang="en-US" sz="2600" dirty="0" smtClean="0">
                  <a:solidFill>
                    <a:schemeClr val="bg1"/>
                  </a:solidFill>
                  <a:latin typeface="Trebuchet MS" pitchFamily="34" charset="0"/>
                </a:rPr>
              </a:br>
              <a:r>
                <a:rPr lang="en-US" sz="1500" dirty="0" smtClean="0">
                  <a:solidFill>
                    <a:schemeClr val="bg1"/>
                  </a:solidFill>
                  <a:latin typeface="Trebuchet MS" pitchFamily="34" charset="0"/>
                </a:rPr>
                <a:t> </a:t>
              </a:r>
            </a:p>
            <a:p>
              <a:pPr algn="l" defTabSz="5439089"/>
              <a:r>
                <a:rPr lang="en-US" sz="2600" b="0" dirty="0" smtClean="0">
                  <a:solidFill>
                    <a:schemeClr val="bg1"/>
                  </a:solidFill>
                  <a:latin typeface="Trebuchet MS" pitchFamily="34" charset="0"/>
                </a:rPr>
                <a:t>Need</a:t>
              </a:r>
              <a:r>
                <a:rPr lang="en-US" sz="2600" b="0" baseline="0" dirty="0" smtClean="0">
                  <a:solidFill>
                    <a:schemeClr val="bg1"/>
                  </a:solidFill>
                  <a:latin typeface="Trebuchet MS" pitchFamily="34" charset="0"/>
                </a:rPr>
                <a:t> assistance? Call us at </a:t>
              </a:r>
              <a:r>
                <a:rPr lang="en-US" sz="2600" b="0" dirty="0" smtClean="0">
                  <a:solidFill>
                    <a:srgbClr val="FFC000"/>
                  </a:solidFill>
                  <a:latin typeface="Trebuchet MS" pitchFamily="34" charset="0"/>
                </a:rPr>
                <a:t>1.510.649.3001</a:t>
              </a:r>
            </a:p>
            <a:p>
              <a:pPr algn="l" defTabSz="5439089"/>
              <a:r>
                <a:rPr lang="en-US" sz="1500" b="1" dirty="0" smtClean="0">
                  <a:solidFill>
                    <a:srgbClr val="FFFF00"/>
                  </a:solidFill>
                  <a:latin typeface="Trebuchet MS" pitchFamily="34" charset="0"/>
                </a:rPr>
                <a:t> </a:t>
              </a:r>
            </a:p>
            <a:p>
              <a:pPr algn="l" defTabSz="5439089"/>
              <a:endParaRPr lang="en-US" sz="1500" b="1" dirty="0" smtClean="0">
                <a:solidFill>
                  <a:srgbClr val="FFFF00"/>
                </a:solidFill>
                <a:latin typeface="Trebuchet MS" pitchFamily="34" charset="0"/>
              </a:endParaRPr>
            </a:p>
            <a:p>
              <a:pPr algn="l" defTabSz="5439089"/>
              <a:endParaRPr lang="en-US" sz="1500" b="1" dirty="0" smtClean="0">
                <a:solidFill>
                  <a:srgbClr val="FFFF00"/>
                </a:solidFill>
                <a:latin typeface="Trebuchet MS" pitchFamily="34" charset="0"/>
              </a:endParaRPr>
            </a:p>
            <a:p>
              <a:pPr algn="l" defTabSz="5439089"/>
              <a:endParaRPr lang="en-US" sz="1500" b="1" dirty="0" smtClean="0">
                <a:solidFill>
                  <a:srgbClr val="FFFF00"/>
                </a:solidFill>
                <a:latin typeface="Trebuchet MS" pitchFamily="34" charset="0"/>
              </a:endParaRPr>
            </a:p>
            <a:p>
              <a:pPr algn="l" defTabSz="5439089"/>
              <a:endParaRPr lang="en-US" sz="1500" b="1" dirty="0" smtClean="0">
                <a:solidFill>
                  <a:srgbClr val="FFFF00"/>
                </a:solidFill>
                <a:latin typeface="Trebuchet MS" pitchFamily="34" charset="0"/>
              </a:endParaRPr>
            </a:p>
            <a:p>
              <a:pPr algn="ctr"/>
              <a:endParaRPr lang="en-US" sz="2300" b="1" dirty="0" smtClean="0">
                <a:solidFill>
                  <a:schemeClr val="bg1"/>
                </a:solidFill>
                <a:latin typeface="Trebuchet MS" pitchFamily="34" charset="0"/>
              </a:endParaRPr>
            </a:p>
            <a:p>
              <a:pPr algn="ctr"/>
              <a:r>
                <a:rPr lang="en-US" sz="4000" b="1" spc="867" dirty="0" smtClean="0">
                  <a:solidFill>
                    <a:schemeClr val="bg1"/>
                  </a:solidFill>
                  <a:latin typeface="Trebuchet MS" pitchFamily="34" charset="0"/>
                </a:rPr>
                <a:t>QUICK START</a:t>
              </a:r>
            </a:p>
            <a:p>
              <a:pPr algn="ctr"/>
              <a:r>
                <a:rPr lang="en-US" sz="1500" b="1" baseline="0" dirty="0" smtClean="0">
                  <a:solidFill>
                    <a:schemeClr val="bg1"/>
                  </a:solidFill>
                  <a:latin typeface="Trebuchet MS" pitchFamily="34" charset="0"/>
                </a:rPr>
                <a:t> </a:t>
              </a:r>
            </a:p>
            <a:p>
              <a:pPr algn="ctr"/>
              <a:r>
                <a:rPr lang="en-US" sz="2900" b="1" baseline="0" dirty="0" smtClean="0">
                  <a:solidFill>
                    <a:srgbClr val="FFC000"/>
                  </a:solidFill>
                  <a:latin typeface="Trebuchet MS" pitchFamily="34" charset="0"/>
                </a:rPr>
                <a:t>Zoom in and out</a:t>
              </a:r>
            </a:p>
            <a:p>
              <a:pPr marL="1738083" indent="0" algn="l" defTabSz="1229040"/>
              <a:r>
                <a:rPr lang="en-US" sz="2300" b="0" baseline="0" dirty="0" smtClean="0">
                  <a:solidFill>
                    <a:schemeClr val="bg1">
                      <a:lumMod val="75000"/>
                    </a:schemeClr>
                  </a:solidFill>
                  <a:latin typeface="Trebuchet MS" pitchFamily="34" charset="0"/>
                </a:rPr>
                <a:t>As you work on your poster zoom in and out to the level that is more comfortable to you. Go to VIEW &gt; ZOOM.</a:t>
              </a:r>
            </a:p>
            <a:p>
              <a:pPr algn="l"/>
              <a:endParaRPr lang="en-US" sz="2600" b="0" baseline="0" dirty="0" smtClean="0">
                <a:solidFill>
                  <a:schemeClr val="bg1"/>
                </a:solidFill>
                <a:latin typeface="Trebuchet MS" pitchFamily="34" charset="0"/>
              </a:endParaRPr>
            </a:p>
            <a:p>
              <a:pPr algn="ctr"/>
              <a:r>
                <a:rPr lang="en-US" sz="2900" b="1" baseline="0" dirty="0" smtClean="0">
                  <a:solidFill>
                    <a:srgbClr val="FFC000"/>
                  </a:solidFill>
                  <a:latin typeface="Trebuchet MS" pitchFamily="34" charset="0"/>
                </a:rPr>
                <a:t>Title, Authors, and Affiliations</a:t>
              </a:r>
            </a:p>
            <a:p>
              <a:pPr algn="l"/>
              <a:r>
                <a:rPr lang="en-US" sz="2300" b="0" baseline="0" dirty="0" smtClean="0">
                  <a:solidFill>
                    <a:schemeClr val="bg1">
                      <a:lumMod val="75000"/>
                    </a:schemeClr>
                  </a:solidFill>
                  <a:latin typeface="Trebuchet MS" pitchFamily="34" charset="0"/>
                </a:rPr>
                <a:t>Start designing your poster by adding the title, the names of the authors, and the affiliated institutions. </a:t>
              </a:r>
              <a:r>
                <a:rPr lang="en-US" sz="2300" b="0" spc="0" baseline="0" dirty="0" smtClean="0">
                  <a:solidFill>
                    <a:schemeClr val="bg1">
                      <a:lumMod val="75000"/>
                    </a:schemeClr>
                  </a:solidFill>
                  <a:latin typeface="Trebuchet MS" pitchFamily="34" charset="0"/>
                </a:rPr>
                <a:t>You can type or paste text into the provided boxes. The template will automatically adjust the size of your text to fit the title box. You can manually override this feature and change the size of your text. </a:t>
              </a:r>
            </a:p>
            <a:p>
              <a:pPr algn="l"/>
              <a:r>
                <a:rPr lang="en-US" sz="1500" b="0" spc="0" baseline="0" dirty="0" smtClean="0">
                  <a:solidFill>
                    <a:schemeClr val="bg1">
                      <a:lumMod val="75000"/>
                    </a:schemeClr>
                  </a:solidFill>
                  <a:latin typeface="Trebuchet MS" pitchFamily="34" charset="0"/>
                </a:rPr>
                <a:t> </a:t>
              </a:r>
            </a:p>
            <a:p>
              <a:pPr algn="l"/>
              <a:r>
                <a:rPr lang="en-US" sz="2300" b="1" spc="433" baseline="0" dirty="0" smtClean="0">
                  <a:solidFill>
                    <a:srgbClr val="FFC000"/>
                  </a:solidFill>
                  <a:latin typeface="Trebuchet MS" pitchFamily="34" charset="0"/>
                </a:rPr>
                <a:t>TIP</a:t>
              </a:r>
              <a:r>
                <a:rPr lang="en-US" sz="2300" b="1" baseline="0" dirty="0" smtClean="0">
                  <a:solidFill>
                    <a:srgbClr val="FFC000"/>
                  </a:solidFill>
                  <a:latin typeface="Trebuchet MS" pitchFamily="34" charset="0"/>
                </a:rPr>
                <a:t>: </a:t>
              </a:r>
              <a:r>
                <a:rPr lang="en-US" sz="2300" b="0" baseline="0" dirty="0" smtClean="0">
                  <a:solidFill>
                    <a:schemeClr val="bg1">
                      <a:lumMod val="75000"/>
                    </a:schemeClr>
                  </a:solidFill>
                  <a:latin typeface="Trebuchet MS" pitchFamily="34" charset="0"/>
                </a:rPr>
                <a:t>The font size of your title should be bigger than your name(s) and institution name(s).</a:t>
              </a:r>
            </a:p>
            <a:p>
              <a:pPr algn="l"/>
              <a:endParaRPr lang="en-US" sz="2300" b="0" baseline="0" dirty="0" smtClean="0">
                <a:solidFill>
                  <a:schemeClr val="bg1">
                    <a:lumMod val="75000"/>
                  </a:schemeClr>
                </a:solidFill>
                <a:latin typeface="Trebuchet MS" pitchFamily="34" charset="0"/>
              </a:endParaRPr>
            </a:p>
            <a:p>
              <a:pPr algn="l"/>
              <a:endParaRPr lang="en-US" sz="2300" b="0" baseline="0" dirty="0" smtClean="0">
                <a:solidFill>
                  <a:schemeClr val="bg1">
                    <a:lumMod val="75000"/>
                  </a:schemeClr>
                </a:solidFill>
                <a:latin typeface="Trebuchet MS" pitchFamily="34" charset="0"/>
              </a:endParaRPr>
            </a:p>
            <a:p>
              <a:pPr algn="l"/>
              <a:r>
                <a:rPr lang="en-US" sz="2600" b="1" baseline="0" dirty="0" smtClean="0">
                  <a:solidFill>
                    <a:schemeClr val="bg1"/>
                  </a:solidFill>
                  <a:latin typeface="Trebuchet MS" pitchFamily="34" charset="0"/>
                </a:rPr>
                <a:t/>
              </a:r>
              <a:br>
                <a:rPr lang="en-US" sz="2600" b="1" baseline="0" dirty="0" smtClean="0">
                  <a:solidFill>
                    <a:schemeClr val="bg1"/>
                  </a:solidFill>
                  <a:latin typeface="Trebuchet MS" pitchFamily="34" charset="0"/>
                </a:rPr>
              </a:br>
              <a:endParaRPr lang="en-US" sz="2600" b="1" dirty="0" smtClean="0">
                <a:solidFill>
                  <a:schemeClr val="bg1"/>
                </a:solidFill>
                <a:latin typeface="Trebuchet MS" pitchFamily="34" charset="0"/>
              </a:endParaRPr>
            </a:p>
            <a:p>
              <a:pPr algn="ctr"/>
              <a:endParaRPr lang="en-US" sz="2600" b="1" dirty="0" smtClean="0">
                <a:solidFill>
                  <a:srgbClr val="FFC000"/>
                </a:solidFill>
                <a:latin typeface="Trebuchet MS" pitchFamily="34" charset="0"/>
              </a:endParaRPr>
            </a:p>
            <a:p>
              <a:pPr algn="ctr"/>
              <a:endParaRPr lang="en-US" sz="2600" b="1" dirty="0" smtClean="0">
                <a:solidFill>
                  <a:srgbClr val="FFC000"/>
                </a:solidFill>
                <a:latin typeface="Trebuchet MS" pitchFamily="34" charset="0"/>
              </a:endParaRPr>
            </a:p>
            <a:p>
              <a:pPr algn="ctr"/>
              <a:r>
                <a:rPr lang="en-US" sz="2900" b="1" dirty="0" smtClean="0">
                  <a:solidFill>
                    <a:srgbClr val="FFC000"/>
                  </a:solidFill>
                  <a:latin typeface="Trebuchet MS" pitchFamily="34" charset="0"/>
                </a:rPr>
                <a:t>Adding Logos</a:t>
              </a:r>
              <a:r>
                <a:rPr lang="en-US" sz="2900" b="1" baseline="0" dirty="0" smtClean="0">
                  <a:solidFill>
                    <a:srgbClr val="FFC000"/>
                  </a:solidFill>
                  <a:latin typeface="Trebuchet MS" pitchFamily="34" charset="0"/>
                </a:rPr>
                <a:t> / Seals</a:t>
              </a:r>
            </a:p>
            <a:p>
              <a:pPr algn="l"/>
              <a:r>
                <a:rPr lang="en-US" sz="2300" b="0" baseline="0" dirty="0" smtClean="0">
                  <a:solidFill>
                    <a:schemeClr val="bg1">
                      <a:lumMod val="75000"/>
                    </a:schemeClr>
                  </a:solidFill>
                  <a:latin typeface="Trebuchet MS" pitchFamily="34" charset="0"/>
                </a:rPr>
                <a:t>Most often, logos are added on each side of the title. You can insert a logo by dragging and dropping it from your desktop, copy and paste or by going to INSERT &gt; PICTURES. Logos taken from web sites are likely to be low quality when printed. Zoom it at 100% to see what the logo will look like on the final poster and make any necessary adjustments.  </a:t>
              </a:r>
            </a:p>
            <a:p>
              <a:pPr algn="l"/>
              <a:endParaRPr lang="en-US" sz="1500" b="0" spc="433" baseline="0" dirty="0" smtClean="0">
                <a:solidFill>
                  <a:schemeClr val="bg1">
                    <a:lumMod val="75000"/>
                  </a:schemeClr>
                </a:solidFill>
                <a:latin typeface="Trebuchet MS" pitchFamily="34" charset="0"/>
              </a:endParaRPr>
            </a:p>
            <a:p>
              <a:pPr algn="l"/>
              <a:r>
                <a:rPr lang="en-US" sz="2300" b="1" spc="433" baseline="0" dirty="0" smtClean="0">
                  <a:solidFill>
                    <a:srgbClr val="FFC000"/>
                  </a:solidFill>
                  <a:latin typeface="Trebuchet MS" pitchFamily="34" charset="0"/>
                </a:rPr>
                <a:t>TIP:</a:t>
              </a:r>
              <a:r>
                <a:rPr lang="en-US" sz="2300" b="1" spc="0" baseline="0" dirty="0" smtClean="0">
                  <a:solidFill>
                    <a:srgbClr val="FFC000"/>
                  </a:solidFill>
                  <a:latin typeface="Trebuchet MS" pitchFamily="34" charset="0"/>
                </a:rPr>
                <a:t> </a:t>
              </a:r>
              <a:r>
                <a:rPr lang="en-US" sz="2300" b="0" baseline="0" dirty="0" smtClean="0">
                  <a:solidFill>
                    <a:schemeClr val="bg1">
                      <a:lumMod val="75000"/>
                    </a:schemeClr>
                  </a:solidFill>
                  <a:latin typeface="Trebuchet MS" pitchFamily="34" charset="0"/>
                </a:rPr>
                <a:t>See if your company’s logo is available on our free poster templates page.</a:t>
              </a:r>
            </a:p>
            <a:p>
              <a:pPr algn="l"/>
              <a:endParaRPr lang="en-US" sz="2300" b="0" baseline="0" dirty="0" smtClean="0">
                <a:latin typeface="Trebuchet MS" pitchFamily="34" charset="0"/>
              </a:endParaRPr>
            </a:p>
            <a:p>
              <a:pPr algn="ctr"/>
              <a:r>
                <a:rPr lang="en-US" sz="2900" b="1" baseline="0" dirty="0" smtClean="0">
                  <a:solidFill>
                    <a:srgbClr val="FFC000"/>
                  </a:solidFill>
                  <a:latin typeface="Trebuchet MS" pitchFamily="34" charset="0"/>
                </a:rPr>
                <a:t>Photographs / Graphics</a:t>
              </a:r>
            </a:p>
            <a:p>
              <a:pPr algn="l" defTabSz="1412479"/>
              <a:r>
                <a:rPr lang="en-US" sz="2300" b="0" baseline="0" dirty="0" smtClean="0">
                  <a:solidFill>
                    <a:schemeClr val="bg1">
                      <a:lumMod val="75000"/>
                    </a:schemeClr>
                  </a:solidFill>
                  <a:latin typeface="Trebuchet MS" pitchFamily="34" charset="0"/>
                </a:rPr>
                <a:t>You can add images by dragging and dropping from your desktop, copy and paste, or by going to INSERT &gt; PICTURES. Resize images proportionally by holding down the SHIFT key and dragging one of the corner handles. For a professional-looking poster, do not distort your images by enlarging them </a:t>
              </a:r>
              <a:r>
                <a:rPr lang="en-US" sz="2300" b="0" spc="0" baseline="0" dirty="0" smtClean="0">
                  <a:solidFill>
                    <a:schemeClr val="bg1">
                      <a:lumMod val="75000"/>
                    </a:schemeClr>
                  </a:solidFill>
                  <a:latin typeface="Trebuchet MS" pitchFamily="34" charset="0"/>
                </a:rPr>
                <a:t>disproportionally.</a:t>
              </a:r>
            </a:p>
            <a:p>
              <a:pPr algn="l" defTabSz="1412479"/>
              <a:endParaRPr lang="en-US" sz="2300" b="0" baseline="0" dirty="0" smtClean="0">
                <a:latin typeface="Trebuchet MS" pitchFamily="34" charset="0"/>
              </a:endParaRPr>
            </a:p>
            <a:p>
              <a:pPr algn="ctr"/>
              <a:endParaRPr lang="en-US" sz="2600" b="1" baseline="0" dirty="0" smtClean="0">
                <a:solidFill>
                  <a:srgbClr val="FFC000"/>
                </a:solidFill>
                <a:latin typeface="Trebuchet MS" pitchFamily="34" charset="0"/>
              </a:endParaRPr>
            </a:p>
            <a:p>
              <a:pPr algn="ctr"/>
              <a:endParaRPr lang="en-US" sz="2600" b="1" baseline="0" dirty="0" smtClean="0">
                <a:solidFill>
                  <a:srgbClr val="FFC000"/>
                </a:solidFill>
                <a:latin typeface="Trebuchet MS" pitchFamily="34" charset="0"/>
              </a:endParaRPr>
            </a:p>
            <a:p>
              <a:pPr algn="ctr"/>
              <a:endParaRPr lang="en-US" sz="2600" b="1" baseline="0" dirty="0" smtClean="0">
                <a:solidFill>
                  <a:srgbClr val="FFC000"/>
                </a:solidFill>
                <a:latin typeface="Trebuchet MS" pitchFamily="34" charset="0"/>
              </a:endParaRPr>
            </a:p>
            <a:p>
              <a:pPr algn="ctr"/>
              <a:endParaRPr lang="en-US" sz="2600" b="1" baseline="0" dirty="0" smtClean="0">
                <a:solidFill>
                  <a:srgbClr val="FFC000"/>
                </a:solidFill>
                <a:latin typeface="Trebuchet MS" pitchFamily="34" charset="0"/>
              </a:endParaRPr>
            </a:p>
            <a:p>
              <a:pPr algn="ctr"/>
              <a:endParaRPr lang="en-US" sz="2600" b="1" baseline="0" dirty="0" smtClean="0">
                <a:solidFill>
                  <a:srgbClr val="FFC000"/>
                </a:solidFill>
                <a:latin typeface="Trebuchet MS" pitchFamily="34" charset="0"/>
              </a:endParaRPr>
            </a:p>
            <a:p>
              <a:pPr algn="ctr"/>
              <a:endParaRPr lang="en-US" sz="2600" b="1" baseline="0" dirty="0" smtClean="0">
                <a:solidFill>
                  <a:srgbClr val="FFC000"/>
                </a:solidFill>
                <a:latin typeface="Trebuchet MS" pitchFamily="34" charset="0"/>
              </a:endParaRPr>
            </a:p>
            <a:p>
              <a:pPr algn="ctr"/>
              <a:endParaRPr lang="en-US" sz="2600" b="1" baseline="0" dirty="0" smtClean="0">
                <a:solidFill>
                  <a:srgbClr val="FFC000"/>
                </a:solidFill>
                <a:latin typeface="Trebuchet MS" pitchFamily="34" charset="0"/>
              </a:endParaRPr>
            </a:p>
            <a:p>
              <a:pPr algn="ctr"/>
              <a:endParaRPr lang="en-US" sz="2600" b="1" baseline="0" dirty="0" smtClean="0">
                <a:solidFill>
                  <a:srgbClr val="FFC000"/>
                </a:solidFill>
                <a:latin typeface="Trebuchet MS" pitchFamily="34" charset="0"/>
              </a:endParaRPr>
            </a:p>
            <a:p>
              <a:pPr algn="ctr"/>
              <a:r>
                <a:rPr lang="en-US" sz="2900" b="1" baseline="0" dirty="0" smtClean="0">
                  <a:solidFill>
                    <a:srgbClr val="FFC000"/>
                  </a:solidFill>
                  <a:latin typeface="Trebuchet MS" pitchFamily="34" charset="0"/>
                </a:rPr>
                <a:t>Image Quality Check</a:t>
              </a:r>
            </a:p>
            <a:p>
              <a:pPr lvl="0" algn="l" defTabSz="1412479"/>
              <a:r>
                <a:rPr lang="en-US" sz="2300" b="0" baseline="0" dirty="0" smtClean="0">
                  <a:solidFill>
                    <a:schemeClr val="bg1">
                      <a:lumMod val="75000"/>
                    </a:schemeClr>
                  </a:solidFill>
                  <a:latin typeface="Trebuchet MS" pitchFamily="34" charset="0"/>
                </a:rPr>
                <a:t>Zoom in and look at your images at 100% magnification. If they look good they will print well. </a:t>
              </a:r>
              <a:endParaRPr lang="en-US" sz="2600" b="0" dirty="0" smtClean="0">
                <a:latin typeface="Trebuchet MS" pitchFamily="34" charset="0"/>
              </a:endParaRPr>
            </a:p>
          </p:txBody>
        </p:sp>
        <p:cxnSp>
          <p:nvCxnSpPr>
            <p:cNvPr id="44" name="Straight Connector 43"/>
            <p:cNvCxnSpPr/>
            <p:nvPr userDrawn="1"/>
          </p:nvCxnSpPr>
          <p:spPr>
            <a:xfrm>
              <a:off x="-11220550" y="6610711"/>
              <a:ext cx="10999746" cy="2783"/>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pic>
          <p:nvPicPr>
            <p:cNvPr id="45" name="Picture 44"/>
            <p:cNvPicPr>
              <a:picLocks noChangeAspect="1"/>
            </p:cNvPicPr>
            <p:nvPr userDrawn="1"/>
          </p:nvPicPr>
          <p:blipFill>
            <a:blip r:embed="rId3"/>
            <a:stretch>
              <a:fillRect/>
            </a:stretch>
          </p:blipFill>
          <p:spPr>
            <a:xfrm>
              <a:off x="-10852997" y="8198113"/>
              <a:ext cx="1597665" cy="1001614"/>
            </a:xfrm>
            <a:prstGeom prst="rect">
              <a:avLst/>
            </a:prstGeom>
          </p:spPr>
        </p:pic>
        <p:pic>
          <p:nvPicPr>
            <p:cNvPr id="46" name="Picture 45"/>
            <p:cNvPicPr>
              <a:picLocks noChangeAspect="1"/>
            </p:cNvPicPr>
            <p:nvPr userDrawn="1"/>
          </p:nvPicPr>
          <p:blipFill>
            <a:blip r:embed="rId4"/>
            <a:stretch>
              <a:fillRect/>
            </a:stretch>
          </p:blipFill>
          <p:spPr>
            <a:xfrm>
              <a:off x="-10801330" y="12785855"/>
              <a:ext cx="9986807" cy="877998"/>
            </a:xfrm>
            <a:prstGeom prst="rect">
              <a:avLst/>
            </a:prstGeom>
          </p:spPr>
        </p:pic>
        <p:grpSp>
          <p:nvGrpSpPr>
            <p:cNvPr id="47" name="Group 46"/>
            <p:cNvGrpSpPr/>
            <p:nvPr userDrawn="1"/>
          </p:nvGrpSpPr>
          <p:grpSpPr>
            <a:xfrm>
              <a:off x="-9918368" y="19973445"/>
              <a:ext cx="7631078" cy="1820709"/>
              <a:chOff x="-4550327" y="11384065"/>
              <a:chExt cx="3516822" cy="1003812"/>
            </a:xfrm>
          </p:grpSpPr>
          <p:grpSp>
            <p:nvGrpSpPr>
              <p:cNvPr id="53" name="Group 52"/>
              <p:cNvGrpSpPr/>
              <p:nvPr userDrawn="1"/>
            </p:nvGrpSpPr>
            <p:grpSpPr>
              <a:xfrm>
                <a:off x="-2817357" y="11384113"/>
                <a:ext cx="624373" cy="815197"/>
                <a:chOff x="-4000962" y="11580582"/>
                <a:chExt cx="779266" cy="1168168"/>
              </a:xfrm>
            </p:grpSpPr>
            <p:pic>
              <p:nvPicPr>
                <p:cNvPr id="59" name="Picture 58"/>
                <p:cNvPicPr>
                  <a:picLocks noChangeAspect="1"/>
                </p:cNvPicPr>
                <p:nvPr userDrawn="1"/>
              </p:nvPicPr>
              <p:blipFill>
                <a:blip r:embed="rId5"/>
                <a:stretch>
                  <a:fillRect/>
                </a:stretch>
              </p:blipFill>
              <p:spPr>
                <a:xfrm>
                  <a:off x="-3990424" y="11580582"/>
                  <a:ext cx="768728" cy="1090753"/>
                </a:xfrm>
                <a:prstGeom prst="rect">
                  <a:avLst/>
                </a:prstGeom>
              </p:spPr>
            </p:pic>
            <p:sp>
              <p:nvSpPr>
                <p:cNvPr id="60" name="TextBox 56"/>
                <p:cNvSpPr txBox="1"/>
                <p:nvPr userDrawn="1"/>
              </p:nvSpPr>
              <p:spPr>
                <a:xfrm>
                  <a:off x="-4000962" y="12619572"/>
                  <a:ext cx="779263" cy="129178"/>
                </a:xfrm>
                <a:prstGeom prst="rect">
                  <a:avLst/>
                </a:prstGeom>
                <a:solidFill>
                  <a:schemeClr val="accent1"/>
                </a:solidFill>
                <a:ln>
                  <a:noFill/>
                </a:ln>
              </p:spPr>
              <p:txBody>
                <a:bodyPr wrap="square" lIns="0" tIns="0" rIns="0" bIns="0" rtlCol="0">
                  <a:spAutoFit/>
                </a:bodyPr>
                <a:lstStyle>
                  <a:defPPr>
                    <a:defRPr lang="en-US"/>
                  </a:defPPr>
                  <a:lvl1pPr marL="0" algn="l" defTabSz="2821436" rtl="0" eaLnBrk="1" latinLnBrk="0" hangingPunct="1">
                    <a:defRPr sz="5600" kern="1200">
                      <a:solidFill>
                        <a:schemeClr val="tx1"/>
                      </a:solidFill>
                      <a:latin typeface="+mn-lt"/>
                      <a:ea typeface="+mn-ea"/>
                      <a:cs typeface="+mn-cs"/>
                    </a:defRPr>
                  </a:lvl1pPr>
                  <a:lvl2pPr marL="1410719" algn="l" defTabSz="2821436" rtl="0" eaLnBrk="1" latinLnBrk="0" hangingPunct="1">
                    <a:defRPr sz="5600" kern="1200">
                      <a:solidFill>
                        <a:schemeClr val="tx1"/>
                      </a:solidFill>
                      <a:latin typeface="+mn-lt"/>
                      <a:ea typeface="+mn-ea"/>
                      <a:cs typeface="+mn-cs"/>
                    </a:defRPr>
                  </a:lvl2pPr>
                  <a:lvl3pPr marL="2821436" algn="l" defTabSz="2821436" rtl="0" eaLnBrk="1" latinLnBrk="0" hangingPunct="1">
                    <a:defRPr sz="5600" kern="1200">
                      <a:solidFill>
                        <a:schemeClr val="tx1"/>
                      </a:solidFill>
                      <a:latin typeface="+mn-lt"/>
                      <a:ea typeface="+mn-ea"/>
                      <a:cs typeface="+mn-cs"/>
                    </a:defRPr>
                  </a:lvl3pPr>
                  <a:lvl4pPr marL="4232155" algn="l" defTabSz="2821436" rtl="0" eaLnBrk="1" latinLnBrk="0" hangingPunct="1">
                    <a:defRPr sz="5600" kern="1200">
                      <a:solidFill>
                        <a:schemeClr val="tx1"/>
                      </a:solidFill>
                      <a:latin typeface="+mn-lt"/>
                      <a:ea typeface="+mn-ea"/>
                      <a:cs typeface="+mn-cs"/>
                    </a:defRPr>
                  </a:lvl4pPr>
                  <a:lvl5pPr marL="5642872" algn="l" defTabSz="2821436" rtl="0" eaLnBrk="1" latinLnBrk="0" hangingPunct="1">
                    <a:defRPr sz="5600" kern="1200">
                      <a:solidFill>
                        <a:schemeClr val="tx1"/>
                      </a:solidFill>
                      <a:latin typeface="+mn-lt"/>
                      <a:ea typeface="+mn-ea"/>
                      <a:cs typeface="+mn-cs"/>
                    </a:defRPr>
                  </a:lvl5pPr>
                  <a:lvl6pPr marL="7053590" algn="l" defTabSz="2821436" rtl="0" eaLnBrk="1" latinLnBrk="0" hangingPunct="1">
                    <a:defRPr sz="5600" kern="1200">
                      <a:solidFill>
                        <a:schemeClr val="tx1"/>
                      </a:solidFill>
                      <a:latin typeface="+mn-lt"/>
                      <a:ea typeface="+mn-ea"/>
                      <a:cs typeface="+mn-cs"/>
                    </a:defRPr>
                  </a:lvl6pPr>
                  <a:lvl7pPr marL="8464309" algn="l" defTabSz="2821436" rtl="0" eaLnBrk="1" latinLnBrk="0" hangingPunct="1">
                    <a:defRPr sz="5600" kern="1200">
                      <a:solidFill>
                        <a:schemeClr val="tx1"/>
                      </a:solidFill>
                      <a:latin typeface="+mn-lt"/>
                      <a:ea typeface="+mn-ea"/>
                      <a:cs typeface="+mn-cs"/>
                    </a:defRPr>
                  </a:lvl7pPr>
                  <a:lvl8pPr marL="9875027" algn="l" defTabSz="2821436" rtl="0" eaLnBrk="1" latinLnBrk="0" hangingPunct="1">
                    <a:defRPr sz="5600" kern="1200">
                      <a:solidFill>
                        <a:schemeClr val="tx1"/>
                      </a:solidFill>
                      <a:latin typeface="+mn-lt"/>
                      <a:ea typeface="+mn-ea"/>
                      <a:cs typeface="+mn-cs"/>
                    </a:defRPr>
                  </a:lvl8pPr>
                  <a:lvl9pPr marL="11285745" algn="l" defTabSz="2821436" rtl="0" eaLnBrk="1" latinLnBrk="0" hangingPunct="1">
                    <a:defRPr sz="5600" kern="1200">
                      <a:solidFill>
                        <a:schemeClr val="tx1"/>
                      </a:solidFill>
                      <a:latin typeface="+mn-lt"/>
                      <a:ea typeface="+mn-ea"/>
                      <a:cs typeface="+mn-cs"/>
                    </a:defRPr>
                  </a:lvl9pPr>
                </a:lstStyle>
                <a:p>
                  <a:pPr algn="ctr"/>
                  <a:r>
                    <a:rPr lang="en-US" sz="1700" b="1" dirty="0" smtClean="0">
                      <a:solidFill>
                        <a:schemeClr val="tx1"/>
                      </a:solidFill>
                    </a:rPr>
                    <a:t>ORIGINAL</a:t>
                  </a:r>
                  <a:endParaRPr lang="en-US" sz="1700" b="1" dirty="0">
                    <a:solidFill>
                      <a:schemeClr val="tx1"/>
                    </a:solidFill>
                  </a:endParaRPr>
                </a:p>
              </p:txBody>
            </p:sp>
          </p:grpSp>
          <p:grpSp>
            <p:nvGrpSpPr>
              <p:cNvPr id="54" name="Group 53"/>
              <p:cNvGrpSpPr/>
              <p:nvPr userDrawn="1"/>
            </p:nvGrpSpPr>
            <p:grpSpPr>
              <a:xfrm>
                <a:off x="-2067022" y="11384065"/>
                <a:ext cx="1033517" cy="815751"/>
                <a:chOff x="-2968273" y="11644275"/>
                <a:chExt cx="1420279" cy="1121024"/>
              </a:xfrm>
            </p:grpSpPr>
            <p:pic>
              <p:nvPicPr>
                <p:cNvPr id="57" name="Picture 56"/>
                <p:cNvPicPr>
                  <a:picLocks noChangeAspect="1"/>
                </p:cNvPicPr>
                <p:nvPr userDrawn="1"/>
              </p:nvPicPr>
              <p:blipFill>
                <a:blip r:embed="rId5"/>
                <a:stretch>
                  <a:fillRect/>
                </a:stretch>
              </p:blipFill>
              <p:spPr>
                <a:xfrm>
                  <a:off x="-2968273" y="11644275"/>
                  <a:ext cx="1420279" cy="1029695"/>
                </a:xfrm>
                <a:prstGeom prst="rect">
                  <a:avLst/>
                </a:prstGeom>
              </p:spPr>
            </p:pic>
            <p:sp>
              <p:nvSpPr>
                <p:cNvPr id="58" name="TextBox 54"/>
                <p:cNvSpPr txBox="1"/>
                <p:nvPr userDrawn="1"/>
              </p:nvSpPr>
              <p:spPr>
                <a:xfrm>
                  <a:off x="-2965527" y="12619557"/>
                  <a:ext cx="1417533" cy="145742"/>
                </a:xfrm>
                <a:prstGeom prst="rect">
                  <a:avLst/>
                </a:prstGeom>
                <a:solidFill>
                  <a:srgbClr val="FF0000"/>
                </a:solidFill>
              </p:spPr>
              <p:txBody>
                <a:bodyPr wrap="square" lIns="0" tIns="0" rIns="0" bIns="0" rtlCol="0">
                  <a:spAutoFit/>
                </a:bodyPr>
                <a:lstStyle>
                  <a:defPPr>
                    <a:defRPr lang="en-US"/>
                  </a:defPPr>
                  <a:lvl1pPr marL="0" algn="l" defTabSz="2821436" rtl="0" eaLnBrk="1" latinLnBrk="0" hangingPunct="1">
                    <a:defRPr sz="5600" kern="1200">
                      <a:solidFill>
                        <a:schemeClr val="tx1"/>
                      </a:solidFill>
                      <a:latin typeface="+mn-lt"/>
                      <a:ea typeface="+mn-ea"/>
                      <a:cs typeface="+mn-cs"/>
                    </a:defRPr>
                  </a:lvl1pPr>
                  <a:lvl2pPr marL="1410719" algn="l" defTabSz="2821436" rtl="0" eaLnBrk="1" latinLnBrk="0" hangingPunct="1">
                    <a:defRPr sz="5600" kern="1200">
                      <a:solidFill>
                        <a:schemeClr val="tx1"/>
                      </a:solidFill>
                      <a:latin typeface="+mn-lt"/>
                      <a:ea typeface="+mn-ea"/>
                      <a:cs typeface="+mn-cs"/>
                    </a:defRPr>
                  </a:lvl2pPr>
                  <a:lvl3pPr marL="2821436" algn="l" defTabSz="2821436" rtl="0" eaLnBrk="1" latinLnBrk="0" hangingPunct="1">
                    <a:defRPr sz="5600" kern="1200">
                      <a:solidFill>
                        <a:schemeClr val="tx1"/>
                      </a:solidFill>
                      <a:latin typeface="+mn-lt"/>
                      <a:ea typeface="+mn-ea"/>
                      <a:cs typeface="+mn-cs"/>
                    </a:defRPr>
                  </a:lvl3pPr>
                  <a:lvl4pPr marL="4232155" algn="l" defTabSz="2821436" rtl="0" eaLnBrk="1" latinLnBrk="0" hangingPunct="1">
                    <a:defRPr sz="5600" kern="1200">
                      <a:solidFill>
                        <a:schemeClr val="tx1"/>
                      </a:solidFill>
                      <a:latin typeface="+mn-lt"/>
                      <a:ea typeface="+mn-ea"/>
                      <a:cs typeface="+mn-cs"/>
                    </a:defRPr>
                  </a:lvl4pPr>
                  <a:lvl5pPr marL="5642872" algn="l" defTabSz="2821436" rtl="0" eaLnBrk="1" latinLnBrk="0" hangingPunct="1">
                    <a:defRPr sz="5600" kern="1200">
                      <a:solidFill>
                        <a:schemeClr val="tx1"/>
                      </a:solidFill>
                      <a:latin typeface="+mn-lt"/>
                      <a:ea typeface="+mn-ea"/>
                      <a:cs typeface="+mn-cs"/>
                    </a:defRPr>
                  </a:lvl5pPr>
                  <a:lvl6pPr marL="7053590" algn="l" defTabSz="2821436" rtl="0" eaLnBrk="1" latinLnBrk="0" hangingPunct="1">
                    <a:defRPr sz="5600" kern="1200">
                      <a:solidFill>
                        <a:schemeClr val="tx1"/>
                      </a:solidFill>
                      <a:latin typeface="+mn-lt"/>
                      <a:ea typeface="+mn-ea"/>
                      <a:cs typeface="+mn-cs"/>
                    </a:defRPr>
                  </a:lvl6pPr>
                  <a:lvl7pPr marL="8464309" algn="l" defTabSz="2821436" rtl="0" eaLnBrk="1" latinLnBrk="0" hangingPunct="1">
                    <a:defRPr sz="5600" kern="1200">
                      <a:solidFill>
                        <a:schemeClr val="tx1"/>
                      </a:solidFill>
                      <a:latin typeface="+mn-lt"/>
                      <a:ea typeface="+mn-ea"/>
                      <a:cs typeface="+mn-cs"/>
                    </a:defRPr>
                  </a:lvl7pPr>
                  <a:lvl8pPr marL="9875027" algn="l" defTabSz="2821436" rtl="0" eaLnBrk="1" latinLnBrk="0" hangingPunct="1">
                    <a:defRPr sz="5600" kern="1200">
                      <a:solidFill>
                        <a:schemeClr val="tx1"/>
                      </a:solidFill>
                      <a:latin typeface="+mn-lt"/>
                      <a:ea typeface="+mn-ea"/>
                      <a:cs typeface="+mn-cs"/>
                    </a:defRPr>
                  </a:lvl8pPr>
                  <a:lvl9pPr marL="11285745" algn="l" defTabSz="2821436" rtl="0" eaLnBrk="1" latinLnBrk="0" hangingPunct="1">
                    <a:defRPr sz="5600" kern="1200">
                      <a:solidFill>
                        <a:schemeClr val="tx1"/>
                      </a:solidFill>
                      <a:latin typeface="+mn-lt"/>
                      <a:ea typeface="+mn-ea"/>
                      <a:cs typeface="+mn-cs"/>
                    </a:defRPr>
                  </a:lvl9pPr>
                </a:lstStyle>
                <a:p>
                  <a:pPr algn="ctr"/>
                  <a:r>
                    <a:rPr lang="en-US" sz="2000" b="1" dirty="0" smtClean="0">
                      <a:solidFill>
                        <a:schemeClr val="bg1"/>
                      </a:solidFill>
                    </a:rPr>
                    <a:t>DISTORTED</a:t>
                  </a:r>
                  <a:endParaRPr lang="en-US" sz="1000" b="1" dirty="0">
                    <a:solidFill>
                      <a:schemeClr val="bg1"/>
                    </a:solidFill>
                  </a:endParaRPr>
                </a:p>
              </p:txBody>
            </p:sp>
          </p:grpSp>
          <p:pic>
            <p:nvPicPr>
              <p:cNvPr id="55" name="Picture 54"/>
              <p:cNvPicPr>
                <a:picLocks noChangeAspect="1"/>
              </p:cNvPicPr>
              <p:nvPr userDrawn="1"/>
            </p:nvPicPr>
            <p:blipFill>
              <a:blip r:embed="rId6"/>
              <a:stretch>
                <a:fillRect/>
              </a:stretch>
            </p:blipFill>
            <p:spPr>
              <a:xfrm>
                <a:off x="-4550327" y="11384088"/>
                <a:ext cx="1098742" cy="847761"/>
              </a:xfrm>
              <a:prstGeom prst="rect">
                <a:avLst/>
              </a:prstGeom>
            </p:spPr>
          </p:pic>
          <p:sp>
            <p:nvSpPr>
              <p:cNvPr id="56" name="TextBox 52"/>
              <p:cNvSpPr txBox="1"/>
              <p:nvPr userDrawn="1"/>
            </p:nvSpPr>
            <p:spPr>
              <a:xfrm>
                <a:off x="-4505756" y="12281823"/>
                <a:ext cx="1035685" cy="106054"/>
              </a:xfrm>
              <a:prstGeom prst="rect">
                <a:avLst/>
              </a:prstGeom>
              <a:noFill/>
            </p:spPr>
            <p:txBody>
              <a:bodyPr wrap="square" lIns="0" tIns="0" rIns="0" bIns="0" rtlCol="0">
                <a:spAutoFit/>
              </a:bodyPr>
              <a:lstStyle>
                <a:defPPr>
                  <a:defRPr lang="en-US"/>
                </a:defPPr>
                <a:lvl1pPr marL="0" algn="l" defTabSz="2821436" rtl="0" eaLnBrk="1" latinLnBrk="0" hangingPunct="1">
                  <a:defRPr sz="5600" kern="1200">
                    <a:solidFill>
                      <a:schemeClr val="tx1"/>
                    </a:solidFill>
                    <a:latin typeface="+mn-lt"/>
                    <a:ea typeface="+mn-ea"/>
                    <a:cs typeface="+mn-cs"/>
                  </a:defRPr>
                </a:lvl1pPr>
                <a:lvl2pPr marL="1410719" algn="l" defTabSz="2821436" rtl="0" eaLnBrk="1" latinLnBrk="0" hangingPunct="1">
                  <a:defRPr sz="5600" kern="1200">
                    <a:solidFill>
                      <a:schemeClr val="tx1"/>
                    </a:solidFill>
                    <a:latin typeface="+mn-lt"/>
                    <a:ea typeface="+mn-ea"/>
                    <a:cs typeface="+mn-cs"/>
                  </a:defRPr>
                </a:lvl2pPr>
                <a:lvl3pPr marL="2821436" algn="l" defTabSz="2821436" rtl="0" eaLnBrk="1" latinLnBrk="0" hangingPunct="1">
                  <a:defRPr sz="5600" kern="1200">
                    <a:solidFill>
                      <a:schemeClr val="tx1"/>
                    </a:solidFill>
                    <a:latin typeface="+mn-lt"/>
                    <a:ea typeface="+mn-ea"/>
                    <a:cs typeface="+mn-cs"/>
                  </a:defRPr>
                </a:lvl3pPr>
                <a:lvl4pPr marL="4232155" algn="l" defTabSz="2821436" rtl="0" eaLnBrk="1" latinLnBrk="0" hangingPunct="1">
                  <a:defRPr sz="5600" kern="1200">
                    <a:solidFill>
                      <a:schemeClr val="tx1"/>
                    </a:solidFill>
                    <a:latin typeface="+mn-lt"/>
                    <a:ea typeface="+mn-ea"/>
                    <a:cs typeface="+mn-cs"/>
                  </a:defRPr>
                </a:lvl4pPr>
                <a:lvl5pPr marL="5642872" algn="l" defTabSz="2821436" rtl="0" eaLnBrk="1" latinLnBrk="0" hangingPunct="1">
                  <a:defRPr sz="5600" kern="1200">
                    <a:solidFill>
                      <a:schemeClr val="tx1"/>
                    </a:solidFill>
                    <a:latin typeface="+mn-lt"/>
                    <a:ea typeface="+mn-ea"/>
                    <a:cs typeface="+mn-cs"/>
                  </a:defRPr>
                </a:lvl5pPr>
                <a:lvl6pPr marL="7053590" algn="l" defTabSz="2821436" rtl="0" eaLnBrk="1" latinLnBrk="0" hangingPunct="1">
                  <a:defRPr sz="5600" kern="1200">
                    <a:solidFill>
                      <a:schemeClr val="tx1"/>
                    </a:solidFill>
                    <a:latin typeface="+mn-lt"/>
                    <a:ea typeface="+mn-ea"/>
                    <a:cs typeface="+mn-cs"/>
                  </a:defRPr>
                </a:lvl6pPr>
                <a:lvl7pPr marL="8464309" algn="l" defTabSz="2821436" rtl="0" eaLnBrk="1" latinLnBrk="0" hangingPunct="1">
                  <a:defRPr sz="5600" kern="1200">
                    <a:solidFill>
                      <a:schemeClr val="tx1"/>
                    </a:solidFill>
                    <a:latin typeface="+mn-lt"/>
                    <a:ea typeface="+mn-ea"/>
                    <a:cs typeface="+mn-cs"/>
                  </a:defRPr>
                </a:lvl7pPr>
                <a:lvl8pPr marL="9875027" algn="l" defTabSz="2821436" rtl="0" eaLnBrk="1" latinLnBrk="0" hangingPunct="1">
                  <a:defRPr sz="5600" kern="1200">
                    <a:solidFill>
                      <a:schemeClr val="tx1"/>
                    </a:solidFill>
                    <a:latin typeface="+mn-lt"/>
                    <a:ea typeface="+mn-ea"/>
                    <a:cs typeface="+mn-cs"/>
                  </a:defRPr>
                </a:lvl8pPr>
                <a:lvl9pPr marL="11285745" algn="l" defTabSz="2821436" rtl="0" eaLnBrk="1" latinLnBrk="0" hangingPunct="1">
                  <a:defRPr sz="5600" kern="1200">
                    <a:solidFill>
                      <a:schemeClr val="tx1"/>
                    </a:solidFill>
                    <a:latin typeface="+mn-lt"/>
                    <a:ea typeface="+mn-ea"/>
                    <a:cs typeface="+mn-cs"/>
                  </a:defRPr>
                </a:lvl9pPr>
              </a:lstStyle>
              <a:p>
                <a:pPr algn="ctr"/>
                <a:r>
                  <a:rPr lang="en-US" sz="2000" dirty="0" smtClean="0">
                    <a:solidFill>
                      <a:schemeClr val="bg1"/>
                    </a:solidFill>
                  </a:rPr>
                  <a:t>Corner</a:t>
                </a:r>
                <a:r>
                  <a:rPr lang="en-US" sz="2000" baseline="0" dirty="0" smtClean="0">
                    <a:solidFill>
                      <a:schemeClr val="bg1"/>
                    </a:solidFill>
                  </a:rPr>
                  <a:t> handles</a:t>
                </a:r>
                <a:endParaRPr lang="en-US" sz="2000" dirty="0">
                  <a:solidFill>
                    <a:schemeClr val="bg1"/>
                  </a:solidFill>
                </a:endParaRPr>
              </a:p>
            </p:txBody>
          </p:sp>
        </p:grpSp>
        <p:grpSp>
          <p:nvGrpSpPr>
            <p:cNvPr id="48" name="Group 47"/>
            <p:cNvGrpSpPr/>
            <p:nvPr userDrawn="1"/>
          </p:nvGrpSpPr>
          <p:grpSpPr>
            <a:xfrm>
              <a:off x="-9851170" y="23859606"/>
              <a:ext cx="7900262" cy="2027099"/>
              <a:chOff x="-4541083" y="13501739"/>
              <a:chExt cx="3640877" cy="1117602"/>
            </a:xfrm>
          </p:grpSpPr>
          <p:pic>
            <p:nvPicPr>
              <p:cNvPr id="49" name="Picture 48"/>
              <p:cNvPicPr/>
              <p:nvPr userDrawn="1"/>
            </p:nvPicPr>
            <p:blipFill>
              <a:blip r:embed="rId7"/>
              <a:stretch>
                <a:fillRect/>
              </a:stretch>
            </p:blipFill>
            <p:spPr>
              <a:xfrm>
                <a:off x="-4276681" y="13651779"/>
                <a:ext cx="1512652" cy="772700"/>
              </a:xfrm>
              <a:prstGeom prst="rect">
                <a:avLst/>
              </a:prstGeom>
            </p:spPr>
          </p:pic>
          <p:pic>
            <p:nvPicPr>
              <p:cNvPr id="50" name="Picture 49"/>
              <p:cNvPicPr/>
              <p:nvPr userDrawn="1"/>
            </p:nvPicPr>
            <p:blipFill>
              <a:blip r:embed="rId8"/>
              <a:stretch>
                <a:fillRect/>
              </a:stretch>
            </p:blipFill>
            <p:spPr>
              <a:xfrm>
                <a:off x="-2693844" y="13651779"/>
                <a:ext cx="1512652" cy="772700"/>
              </a:xfrm>
              <a:prstGeom prst="rect">
                <a:avLst/>
              </a:prstGeom>
            </p:spPr>
          </p:pic>
          <p:sp>
            <p:nvSpPr>
              <p:cNvPr id="51" name="TextBox 47"/>
              <p:cNvSpPr txBox="1"/>
              <p:nvPr userDrawn="1"/>
            </p:nvSpPr>
            <p:spPr>
              <a:xfrm rot="16200000">
                <a:off x="-5018832" y="13979488"/>
                <a:ext cx="1117601" cy="162103"/>
              </a:xfrm>
              <a:prstGeom prst="rect">
                <a:avLst/>
              </a:prstGeom>
              <a:noFill/>
            </p:spPr>
            <p:txBody>
              <a:bodyPr wrap="square" lIns="0" tIns="0" rIns="0" bIns="0" rtlCol="0">
                <a:spAutoFit/>
              </a:bodyPr>
              <a:lstStyle>
                <a:defPPr>
                  <a:defRPr lang="en-US"/>
                </a:defPPr>
                <a:lvl1pPr marL="0" algn="l" defTabSz="2821436" rtl="0" eaLnBrk="1" latinLnBrk="0" hangingPunct="1">
                  <a:defRPr sz="5600" kern="1200">
                    <a:solidFill>
                      <a:schemeClr val="tx1"/>
                    </a:solidFill>
                    <a:latin typeface="+mn-lt"/>
                    <a:ea typeface="+mn-ea"/>
                    <a:cs typeface="+mn-cs"/>
                  </a:defRPr>
                </a:lvl1pPr>
                <a:lvl2pPr marL="1410719" algn="l" defTabSz="2821436" rtl="0" eaLnBrk="1" latinLnBrk="0" hangingPunct="1">
                  <a:defRPr sz="5600" kern="1200">
                    <a:solidFill>
                      <a:schemeClr val="tx1"/>
                    </a:solidFill>
                    <a:latin typeface="+mn-lt"/>
                    <a:ea typeface="+mn-ea"/>
                    <a:cs typeface="+mn-cs"/>
                  </a:defRPr>
                </a:lvl2pPr>
                <a:lvl3pPr marL="2821436" algn="l" defTabSz="2821436" rtl="0" eaLnBrk="1" latinLnBrk="0" hangingPunct="1">
                  <a:defRPr sz="5600" kern="1200">
                    <a:solidFill>
                      <a:schemeClr val="tx1"/>
                    </a:solidFill>
                    <a:latin typeface="+mn-lt"/>
                    <a:ea typeface="+mn-ea"/>
                    <a:cs typeface="+mn-cs"/>
                  </a:defRPr>
                </a:lvl3pPr>
                <a:lvl4pPr marL="4232155" algn="l" defTabSz="2821436" rtl="0" eaLnBrk="1" latinLnBrk="0" hangingPunct="1">
                  <a:defRPr sz="5600" kern="1200">
                    <a:solidFill>
                      <a:schemeClr val="tx1"/>
                    </a:solidFill>
                    <a:latin typeface="+mn-lt"/>
                    <a:ea typeface="+mn-ea"/>
                    <a:cs typeface="+mn-cs"/>
                  </a:defRPr>
                </a:lvl4pPr>
                <a:lvl5pPr marL="5642872" algn="l" defTabSz="2821436" rtl="0" eaLnBrk="1" latinLnBrk="0" hangingPunct="1">
                  <a:defRPr sz="5600" kern="1200">
                    <a:solidFill>
                      <a:schemeClr val="tx1"/>
                    </a:solidFill>
                    <a:latin typeface="+mn-lt"/>
                    <a:ea typeface="+mn-ea"/>
                    <a:cs typeface="+mn-cs"/>
                  </a:defRPr>
                </a:lvl5pPr>
                <a:lvl6pPr marL="7053590" algn="l" defTabSz="2821436" rtl="0" eaLnBrk="1" latinLnBrk="0" hangingPunct="1">
                  <a:defRPr sz="5600" kern="1200">
                    <a:solidFill>
                      <a:schemeClr val="tx1"/>
                    </a:solidFill>
                    <a:latin typeface="+mn-lt"/>
                    <a:ea typeface="+mn-ea"/>
                    <a:cs typeface="+mn-cs"/>
                  </a:defRPr>
                </a:lvl6pPr>
                <a:lvl7pPr marL="8464309" algn="l" defTabSz="2821436" rtl="0" eaLnBrk="1" latinLnBrk="0" hangingPunct="1">
                  <a:defRPr sz="5600" kern="1200">
                    <a:solidFill>
                      <a:schemeClr val="tx1"/>
                    </a:solidFill>
                    <a:latin typeface="+mn-lt"/>
                    <a:ea typeface="+mn-ea"/>
                    <a:cs typeface="+mn-cs"/>
                  </a:defRPr>
                </a:lvl7pPr>
                <a:lvl8pPr marL="9875027" algn="l" defTabSz="2821436" rtl="0" eaLnBrk="1" latinLnBrk="0" hangingPunct="1">
                  <a:defRPr sz="5600" kern="1200">
                    <a:solidFill>
                      <a:schemeClr val="tx1"/>
                    </a:solidFill>
                    <a:latin typeface="+mn-lt"/>
                    <a:ea typeface="+mn-ea"/>
                    <a:cs typeface="+mn-cs"/>
                  </a:defRPr>
                </a:lvl8pPr>
                <a:lvl9pPr marL="11285745" algn="l" defTabSz="2821436" rtl="0" eaLnBrk="1" latinLnBrk="0" hangingPunct="1">
                  <a:defRPr sz="5600" kern="1200">
                    <a:solidFill>
                      <a:schemeClr val="tx1"/>
                    </a:solidFill>
                    <a:latin typeface="+mn-lt"/>
                    <a:ea typeface="+mn-ea"/>
                    <a:cs typeface="+mn-cs"/>
                  </a:defRPr>
                </a:lvl9pPr>
              </a:lstStyle>
              <a:p>
                <a:pPr algn="ctr"/>
                <a:r>
                  <a:rPr lang="en-US" sz="1600" dirty="0" smtClean="0">
                    <a:solidFill>
                      <a:srgbClr val="92D050"/>
                    </a:solidFill>
                  </a:rPr>
                  <a:t>Good</a:t>
                </a:r>
                <a:r>
                  <a:rPr lang="en-US" sz="1600" baseline="0" dirty="0" smtClean="0">
                    <a:solidFill>
                      <a:srgbClr val="92D050"/>
                    </a:solidFill>
                  </a:rPr>
                  <a:t> </a:t>
                </a:r>
                <a:r>
                  <a:rPr lang="en-US" sz="1600" baseline="0" dirty="0" smtClean="0">
                    <a:solidFill>
                      <a:schemeClr val="bg1"/>
                    </a:solidFill>
                  </a:rPr>
                  <a:t>printing quality</a:t>
                </a:r>
                <a:endParaRPr lang="en-US" sz="1600" dirty="0">
                  <a:solidFill>
                    <a:schemeClr val="bg1"/>
                  </a:solidFill>
                </a:endParaRPr>
              </a:p>
            </p:txBody>
          </p:sp>
          <p:sp>
            <p:nvSpPr>
              <p:cNvPr id="52" name="TextBox 48"/>
              <p:cNvSpPr txBox="1"/>
              <p:nvPr userDrawn="1"/>
            </p:nvSpPr>
            <p:spPr>
              <a:xfrm rot="16200000">
                <a:off x="-1545124" y="13974423"/>
                <a:ext cx="1117601" cy="172235"/>
              </a:xfrm>
              <a:prstGeom prst="rect">
                <a:avLst/>
              </a:prstGeom>
              <a:noFill/>
            </p:spPr>
            <p:txBody>
              <a:bodyPr wrap="square" lIns="0" tIns="0" rIns="0" bIns="0" rtlCol="0">
                <a:spAutoFit/>
              </a:bodyPr>
              <a:lstStyle>
                <a:defPPr>
                  <a:defRPr lang="en-US"/>
                </a:defPPr>
                <a:lvl1pPr marL="0" algn="l" defTabSz="2821436" rtl="0" eaLnBrk="1" latinLnBrk="0" hangingPunct="1">
                  <a:defRPr sz="5600" kern="1200">
                    <a:solidFill>
                      <a:schemeClr val="tx1"/>
                    </a:solidFill>
                    <a:latin typeface="+mn-lt"/>
                    <a:ea typeface="+mn-ea"/>
                    <a:cs typeface="+mn-cs"/>
                  </a:defRPr>
                </a:lvl1pPr>
                <a:lvl2pPr marL="1410719" algn="l" defTabSz="2821436" rtl="0" eaLnBrk="1" latinLnBrk="0" hangingPunct="1">
                  <a:defRPr sz="5600" kern="1200">
                    <a:solidFill>
                      <a:schemeClr val="tx1"/>
                    </a:solidFill>
                    <a:latin typeface="+mn-lt"/>
                    <a:ea typeface="+mn-ea"/>
                    <a:cs typeface="+mn-cs"/>
                  </a:defRPr>
                </a:lvl2pPr>
                <a:lvl3pPr marL="2821436" algn="l" defTabSz="2821436" rtl="0" eaLnBrk="1" latinLnBrk="0" hangingPunct="1">
                  <a:defRPr sz="5600" kern="1200">
                    <a:solidFill>
                      <a:schemeClr val="tx1"/>
                    </a:solidFill>
                    <a:latin typeface="+mn-lt"/>
                    <a:ea typeface="+mn-ea"/>
                    <a:cs typeface="+mn-cs"/>
                  </a:defRPr>
                </a:lvl3pPr>
                <a:lvl4pPr marL="4232155" algn="l" defTabSz="2821436" rtl="0" eaLnBrk="1" latinLnBrk="0" hangingPunct="1">
                  <a:defRPr sz="5600" kern="1200">
                    <a:solidFill>
                      <a:schemeClr val="tx1"/>
                    </a:solidFill>
                    <a:latin typeface="+mn-lt"/>
                    <a:ea typeface="+mn-ea"/>
                    <a:cs typeface="+mn-cs"/>
                  </a:defRPr>
                </a:lvl4pPr>
                <a:lvl5pPr marL="5642872" algn="l" defTabSz="2821436" rtl="0" eaLnBrk="1" latinLnBrk="0" hangingPunct="1">
                  <a:defRPr sz="5600" kern="1200">
                    <a:solidFill>
                      <a:schemeClr val="tx1"/>
                    </a:solidFill>
                    <a:latin typeface="+mn-lt"/>
                    <a:ea typeface="+mn-ea"/>
                    <a:cs typeface="+mn-cs"/>
                  </a:defRPr>
                </a:lvl5pPr>
                <a:lvl6pPr marL="7053590" algn="l" defTabSz="2821436" rtl="0" eaLnBrk="1" latinLnBrk="0" hangingPunct="1">
                  <a:defRPr sz="5600" kern="1200">
                    <a:solidFill>
                      <a:schemeClr val="tx1"/>
                    </a:solidFill>
                    <a:latin typeface="+mn-lt"/>
                    <a:ea typeface="+mn-ea"/>
                    <a:cs typeface="+mn-cs"/>
                  </a:defRPr>
                </a:lvl6pPr>
                <a:lvl7pPr marL="8464309" algn="l" defTabSz="2821436" rtl="0" eaLnBrk="1" latinLnBrk="0" hangingPunct="1">
                  <a:defRPr sz="5600" kern="1200">
                    <a:solidFill>
                      <a:schemeClr val="tx1"/>
                    </a:solidFill>
                    <a:latin typeface="+mn-lt"/>
                    <a:ea typeface="+mn-ea"/>
                    <a:cs typeface="+mn-cs"/>
                  </a:defRPr>
                </a:lvl7pPr>
                <a:lvl8pPr marL="9875027" algn="l" defTabSz="2821436" rtl="0" eaLnBrk="1" latinLnBrk="0" hangingPunct="1">
                  <a:defRPr sz="5600" kern="1200">
                    <a:solidFill>
                      <a:schemeClr val="tx1"/>
                    </a:solidFill>
                    <a:latin typeface="+mn-lt"/>
                    <a:ea typeface="+mn-ea"/>
                    <a:cs typeface="+mn-cs"/>
                  </a:defRPr>
                </a:lvl8pPr>
                <a:lvl9pPr marL="11285745" algn="l" defTabSz="2821436" rtl="0" eaLnBrk="1" latinLnBrk="0" hangingPunct="1">
                  <a:defRPr sz="5600" kern="1200">
                    <a:solidFill>
                      <a:schemeClr val="tx1"/>
                    </a:solidFill>
                    <a:latin typeface="+mn-lt"/>
                    <a:ea typeface="+mn-ea"/>
                    <a:cs typeface="+mn-cs"/>
                  </a:defRPr>
                </a:lvl9pPr>
              </a:lstStyle>
              <a:p>
                <a:pPr algn="ctr"/>
                <a:r>
                  <a:rPr lang="en-US" sz="1700" dirty="0" smtClean="0">
                    <a:solidFill>
                      <a:srgbClr val="FF0000"/>
                    </a:solidFill>
                  </a:rPr>
                  <a:t>Bad </a:t>
                </a:r>
                <a:r>
                  <a:rPr lang="en-US" sz="1700" dirty="0" smtClean="0">
                    <a:solidFill>
                      <a:schemeClr val="bg1"/>
                    </a:solidFill>
                  </a:rPr>
                  <a:t>printing quality</a:t>
                </a:r>
                <a:endParaRPr lang="en-US" sz="1700" dirty="0">
                  <a:solidFill>
                    <a:schemeClr val="bg1"/>
                  </a:solidFill>
                </a:endParaRPr>
              </a:p>
            </p:txBody>
          </p:sp>
        </p:grpSp>
      </p:grpSp>
      <p:grpSp>
        <p:nvGrpSpPr>
          <p:cNvPr id="61" name="Group 60"/>
          <p:cNvGrpSpPr>
            <a:grpSpLocks noChangeAspect="1"/>
          </p:cNvGrpSpPr>
          <p:nvPr userDrawn="1"/>
        </p:nvGrpSpPr>
        <p:grpSpPr>
          <a:xfrm>
            <a:off x="51709377" y="22433"/>
            <a:ext cx="7738220" cy="43868766"/>
            <a:chOff x="36782324" y="0"/>
            <a:chExt cx="11062139" cy="27432000"/>
          </a:xfrm>
        </p:grpSpPr>
        <p:sp>
          <p:nvSpPr>
            <p:cNvPr id="62" name="Rectangle 61"/>
            <p:cNvSpPr/>
            <p:nvPr userDrawn="1"/>
          </p:nvSpPr>
          <p:spPr>
            <a:xfrm>
              <a:off x="36782324" y="0"/>
              <a:ext cx="11062139" cy="27432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defPPr>
                <a:defRPr lang="en-US"/>
              </a:defPPr>
              <a:lvl1pPr marL="0" algn="l" defTabSz="2821436" rtl="0" eaLnBrk="1" latinLnBrk="0" hangingPunct="1">
                <a:defRPr sz="5600" kern="1200">
                  <a:solidFill>
                    <a:schemeClr val="lt1"/>
                  </a:solidFill>
                  <a:latin typeface="+mn-lt"/>
                  <a:ea typeface="+mn-ea"/>
                  <a:cs typeface="+mn-cs"/>
                </a:defRPr>
              </a:lvl1pPr>
              <a:lvl2pPr marL="1410719" algn="l" defTabSz="2821436" rtl="0" eaLnBrk="1" latinLnBrk="0" hangingPunct="1">
                <a:defRPr sz="5600" kern="1200">
                  <a:solidFill>
                    <a:schemeClr val="lt1"/>
                  </a:solidFill>
                  <a:latin typeface="+mn-lt"/>
                  <a:ea typeface="+mn-ea"/>
                  <a:cs typeface="+mn-cs"/>
                </a:defRPr>
              </a:lvl2pPr>
              <a:lvl3pPr marL="2821436" algn="l" defTabSz="2821436" rtl="0" eaLnBrk="1" latinLnBrk="0" hangingPunct="1">
                <a:defRPr sz="5600" kern="1200">
                  <a:solidFill>
                    <a:schemeClr val="lt1"/>
                  </a:solidFill>
                  <a:latin typeface="+mn-lt"/>
                  <a:ea typeface="+mn-ea"/>
                  <a:cs typeface="+mn-cs"/>
                </a:defRPr>
              </a:lvl3pPr>
              <a:lvl4pPr marL="4232155" algn="l" defTabSz="2821436" rtl="0" eaLnBrk="1" latinLnBrk="0" hangingPunct="1">
                <a:defRPr sz="5600" kern="1200">
                  <a:solidFill>
                    <a:schemeClr val="lt1"/>
                  </a:solidFill>
                  <a:latin typeface="+mn-lt"/>
                  <a:ea typeface="+mn-ea"/>
                  <a:cs typeface="+mn-cs"/>
                </a:defRPr>
              </a:lvl4pPr>
              <a:lvl5pPr marL="5642872" algn="l" defTabSz="2821436" rtl="0" eaLnBrk="1" latinLnBrk="0" hangingPunct="1">
                <a:defRPr sz="5600" kern="1200">
                  <a:solidFill>
                    <a:schemeClr val="lt1"/>
                  </a:solidFill>
                  <a:latin typeface="+mn-lt"/>
                  <a:ea typeface="+mn-ea"/>
                  <a:cs typeface="+mn-cs"/>
                </a:defRPr>
              </a:lvl5pPr>
              <a:lvl6pPr marL="7053590" algn="l" defTabSz="2821436" rtl="0" eaLnBrk="1" latinLnBrk="0" hangingPunct="1">
                <a:defRPr sz="5600" kern="1200">
                  <a:solidFill>
                    <a:schemeClr val="lt1"/>
                  </a:solidFill>
                  <a:latin typeface="+mn-lt"/>
                  <a:ea typeface="+mn-ea"/>
                  <a:cs typeface="+mn-cs"/>
                </a:defRPr>
              </a:lvl6pPr>
              <a:lvl7pPr marL="8464309" algn="l" defTabSz="2821436" rtl="0" eaLnBrk="1" latinLnBrk="0" hangingPunct="1">
                <a:defRPr sz="5600" kern="1200">
                  <a:solidFill>
                    <a:schemeClr val="lt1"/>
                  </a:solidFill>
                  <a:latin typeface="+mn-lt"/>
                  <a:ea typeface="+mn-ea"/>
                  <a:cs typeface="+mn-cs"/>
                </a:defRPr>
              </a:lvl7pPr>
              <a:lvl8pPr marL="9875027" algn="l" defTabSz="2821436" rtl="0" eaLnBrk="1" latinLnBrk="0" hangingPunct="1">
                <a:defRPr sz="5600" kern="1200">
                  <a:solidFill>
                    <a:schemeClr val="lt1"/>
                  </a:solidFill>
                  <a:latin typeface="+mn-lt"/>
                  <a:ea typeface="+mn-ea"/>
                  <a:cs typeface="+mn-cs"/>
                </a:defRPr>
              </a:lvl8pPr>
              <a:lvl9pPr marL="11285745" algn="l" defTabSz="2821436" rtl="0" eaLnBrk="1" latinLnBrk="0" hangingPunct="1">
                <a:defRPr sz="5600" kern="1200">
                  <a:solidFill>
                    <a:schemeClr val="lt1"/>
                  </a:solidFill>
                  <a:latin typeface="+mn-lt"/>
                  <a:ea typeface="+mn-ea"/>
                  <a:cs typeface="+mn-cs"/>
                </a:defRPr>
              </a:lvl9pPr>
            </a:lstStyle>
            <a:p>
              <a:pPr algn="ctr"/>
              <a:r>
                <a:rPr lang="en-US" sz="4600" b="1" spc="867" dirty="0" smtClean="0">
                  <a:solidFill>
                    <a:schemeClr val="bg1"/>
                  </a:solidFill>
                  <a:latin typeface="Trebuchet MS" pitchFamily="34" charset="0"/>
                </a:rPr>
                <a:t>QUICK START (cont.)</a:t>
              </a:r>
            </a:p>
            <a:p>
              <a:pPr algn="ctr"/>
              <a:endParaRPr lang="en-US" sz="4000" b="1" baseline="0" dirty="0" smtClean="0">
                <a:solidFill>
                  <a:schemeClr val="bg1"/>
                </a:solidFill>
                <a:latin typeface="Trebuchet MS" pitchFamily="34" charset="0"/>
              </a:endParaRPr>
            </a:p>
            <a:p>
              <a:pPr algn="ctr"/>
              <a:r>
                <a:rPr lang="en-US" sz="2900" b="1" baseline="0" dirty="0" smtClean="0">
                  <a:solidFill>
                    <a:srgbClr val="FFC000"/>
                  </a:solidFill>
                  <a:latin typeface="Trebuchet MS" pitchFamily="34" charset="0"/>
                </a:rPr>
                <a:t>How to change the template color theme</a:t>
              </a:r>
            </a:p>
            <a:p>
              <a:pPr marL="0" marR="0" lvl="2" indent="0" algn="l" defTabSz="165095" rtl="0" eaLnBrk="1" fontAlgn="auto" latinLnBrk="0" hangingPunct="1">
                <a:lnSpc>
                  <a:spcPct val="100000"/>
                </a:lnSpc>
                <a:spcBef>
                  <a:spcPts val="0"/>
                </a:spcBef>
                <a:spcAft>
                  <a:spcPts val="0"/>
                </a:spcAft>
                <a:buClrTx/>
                <a:buSzTx/>
                <a:buFontTx/>
                <a:buNone/>
                <a:tabLst/>
                <a:defRPr/>
              </a:pPr>
              <a:r>
                <a:rPr lang="en-US" sz="2300" b="0" baseline="0" dirty="0" smtClean="0">
                  <a:solidFill>
                    <a:schemeClr val="bg1">
                      <a:lumMod val="75000"/>
                    </a:schemeClr>
                  </a:solidFill>
                  <a:latin typeface="Trebuchet MS" pitchFamily="34" charset="0"/>
                </a:rPr>
                <a:t>You can easily change the color theme of your poster by going to the DESIGN menu, click on COLORS, and choose the color theme of your choice. You can </a:t>
              </a:r>
              <a:r>
                <a:rPr lang="en-US" sz="2300" b="0" spc="0" baseline="0" dirty="0" smtClean="0">
                  <a:solidFill>
                    <a:schemeClr val="bg1">
                      <a:lumMod val="75000"/>
                    </a:schemeClr>
                  </a:solidFill>
                  <a:latin typeface="Trebuchet MS" pitchFamily="34" charset="0"/>
                </a:rPr>
                <a:t>also create your own color theme.</a:t>
              </a:r>
            </a:p>
            <a:p>
              <a:pPr marL="0" marR="0" lvl="2" indent="0" algn="l" defTabSz="165095" rtl="0" eaLnBrk="1" fontAlgn="auto" latinLnBrk="0" hangingPunct="1">
                <a:lnSpc>
                  <a:spcPct val="100000"/>
                </a:lnSpc>
                <a:spcBef>
                  <a:spcPts val="0"/>
                </a:spcBef>
                <a:spcAft>
                  <a:spcPts val="0"/>
                </a:spcAft>
                <a:buClrTx/>
                <a:buSzTx/>
                <a:buFontTx/>
                <a:buNone/>
                <a:tabLst/>
                <a:defRPr/>
              </a:pPr>
              <a:endParaRPr lang="en-US" sz="2300" b="0" baseline="0" dirty="0" smtClean="0">
                <a:solidFill>
                  <a:schemeClr val="bg1">
                    <a:lumMod val="75000"/>
                  </a:schemeClr>
                </a:solidFill>
                <a:latin typeface="Trebuchet MS" pitchFamily="34" charset="0"/>
              </a:endParaRPr>
            </a:p>
            <a:p>
              <a:pPr marL="0" indent="0" algn="l" defTabSz="165095"/>
              <a:endParaRPr lang="en-US" sz="2300" b="0" baseline="0" dirty="0" smtClean="0">
                <a:solidFill>
                  <a:schemeClr val="bg1">
                    <a:lumMod val="75000"/>
                  </a:schemeClr>
                </a:solidFill>
                <a:latin typeface="Trebuchet MS" pitchFamily="34" charset="0"/>
              </a:endParaRPr>
            </a:p>
            <a:p>
              <a:pPr marL="0" indent="0" algn="l" defTabSz="165095"/>
              <a:endParaRPr lang="en-US" sz="2300" b="0" baseline="0" dirty="0" smtClean="0">
                <a:solidFill>
                  <a:schemeClr val="bg1">
                    <a:lumMod val="75000"/>
                  </a:schemeClr>
                </a:solidFill>
                <a:latin typeface="Trebuchet MS" pitchFamily="34" charset="0"/>
              </a:endParaRPr>
            </a:p>
            <a:p>
              <a:pPr marL="0" indent="0" algn="l" defTabSz="165095"/>
              <a:endParaRPr lang="en-US" sz="2300" b="0" baseline="0" dirty="0" smtClean="0">
                <a:solidFill>
                  <a:schemeClr val="bg1">
                    <a:lumMod val="75000"/>
                  </a:schemeClr>
                </a:solidFill>
                <a:latin typeface="Trebuchet MS" pitchFamily="34" charset="0"/>
              </a:endParaRPr>
            </a:p>
            <a:p>
              <a:pPr marL="0" indent="0" algn="l" defTabSz="165095"/>
              <a:endParaRPr lang="en-US" sz="2300" b="0" baseline="0" dirty="0" smtClean="0">
                <a:solidFill>
                  <a:schemeClr val="bg1">
                    <a:lumMod val="75000"/>
                  </a:schemeClr>
                </a:solidFill>
                <a:latin typeface="Trebuchet MS" pitchFamily="34" charset="0"/>
              </a:endParaRPr>
            </a:p>
            <a:p>
              <a:pPr marL="0" indent="0" algn="l" defTabSz="165095"/>
              <a:endParaRPr lang="en-US" sz="2300" b="0" baseline="0" dirty="0" smtClean="0">
                <a:solidFill>
                  <a:schemeClr val="bg1">
                    <a:lumMod val="75000"/>
                  </a:schemeClr>
                </a:solidFill>
                <a:latin typeface="Trebuchet MS" pitchFamily="34" charset="0"/>
              </a:endParaRPr>
            </a:p>
            <a:p>
              <a:pPr marL="0" indent="0" algn="l" defTabSz="165095"/>
              <a:endParaRPr lang="en-US" sz="2300" b="0" baseline="0" dirty="0" smtClean="0">
                <a:solidFill>
                  <a:schemeClr val="bg1">
                    <a:lumMod val="75000"/>
                  </a:schemeClr>
                </a:solidFill>
                <a:latin typeface="Trebuchet MS" pitchFamily="34" charset="0"/>
              </a:endParaRPr>
            </a:p>
            <a:p>
              <a:pPr marL="0" indent="0" algn="l" defTabSz="165095"/>
              <a:endParaRPr lang="en-US" sz="2300" b="0" baseline="0" dirty="0" smtClean="0">
                <a:solidFill>
                  <a:schemeClr val="bg1">
                    <a:lumMod val="75000"/>
                  </a:schemeClr>
                </a:solidFill>
                <a:latin typeface="Trebuchet MS" pitchFamily="34" charset="0"/>
              </a:endParaRPr>
            </a:p>
            <a:p>
              <a:pPr marL="0" indent="0" algn="l" defTabSz="165095"/>
              <a:endParaRPr lang="en-US" sz="2300" b="0" baseline="0" dirty="0" smtClean="0">
                <a:solidFill>
                  <a:schemeClr val="bg1">
                    <a:lumMod val="75000"/>
                  </a:schemeClr>
                </a:solidFill>
                <a:latin typeface="Trebuchet MS" pitchFamily="34" charset="0"/>
              </a:endParaRPr>
            </a:p>
            <a:p>
              <a:pPr marL="0" indent="0" algn="l" defTabSz="165095"/>
              <a:r>
                <a:rPr lang="en-US" sz="2300" b="0" baseline="0" dirty="0" smtClean="0">
                  <a:solidFill>
                    <a:schemeClr val="bg1">
                      <a:lumMod val="75000"/>
                    </a:schemeClr>
                  </a:solidFill>
                  <a:latin typeface="Trebuchet MS" pitchFamily="34" charset="0"/>
                </a:rPr>
                <a:t>You can also manually change the color of your background by going to VIEW &gt; SLIDE MASTER.  After you finish working on the master be sure to go to VIEW &gt; NORMAL to continue working on your poster.</a:t>
              </a:r>
            </a:p>
            <a:p>
              <a:pPr marL="0" indent="0" algn="l" defTabSz="165095"/>
              <a:endParaRPr lang="en-US" sz="2300" b="0" baseline="0" dirty="0" smtClean="0">
                <a:solidFill>
                  <a:schemeClr val="bg1">
                    <a:lumMod val="75000"/>
                  </a:schemeClr>
                </a:solidFill>
                <a:latin typeface="Trebuchet MS" pitchFamily="34" charset="0"/>
              </a:endParaRPr>
            </a:p>
            <a:p>
              <a:pPr algn="ctr"/>
              <a:r>
                <a:rPr lang="en-US" sz="2900" b="1" baseline="0" dirty="0" smtClean="0">
                  <a:solidFill>
                    <a:srgbClr val="FFC000"/>
                  </a:solidFill>
                  <a:latin typeface="Trebuchet MS" pitchFamily="34" charset="0"/>
                </a:rPr>
                <a:t>How to add Text</a:t>
              </a:r>
            </a:p>
            <a:p>
              <a:pPr marL="2499354" lvl="2" indent="0" algn="l" defTabSz="165095"/>
              <a:r>
                <a:rPr lang="en-US" sz="2300" b="0" baseline="0" dirty="0" smtClean="0">
                  <a:solidFill>
                    <a:schemeClr val="bg1">
                      <a:lumMod val="75000"/>
                    </a:schemeClr>
                  </a:solidFill>
                  <a:latin typeface="Trebuchet MS" pitchFamily="34" charset="0"/>
                </a:rPr>
                <a:t>The template comes with a number of pre-formatted placeholders for headers and text blocks. You can add more blocks by copying and pasting the existing ones or by adding a text box from the HOME menu. </a:t>
              </a:r>
            </a:p>
            <a:p>
              <a:pPr marL="2193092" lvl="2" indent="0" algn="l" defTabSz="165095"/>
              <a:endParaRPr lang="en-US" sz="2300" b="0" baseline="0" dirty="0" smtClean="0">
                <a:solidFill>
                  <a:schemeClr val="bg1">
                    <a:lumMod val="75000"/>
                  </a:schemeClr>
                </a:solidFill>
                <a:latin typeface="Trebuchet MS" pitchFamily="34" charset="0"/>
              </a:endParaRPr>
            </a:p>
            <a:p>
              <a:pPr marL="0" marR="0" lvl="0" indent="0" algn="ctr" defTabSz="2193092" rtl="0" eaLnBrk="1" fontAlgn="auto" latinLnBrk="0" hangingPunct="1">
                <a:lnSpc>
                  <a:spcPct val="100000"/>
                </a:lnSpc>
                <a:spcBef>
                  <a:spcPts val="0"/>
                </a:spcBef>
                <a:spcAft>
                  <a:spcPts val="0"/>
                </a:spcAft>
                <a:buClrTx/>
                <a:buSzTx/>
                <a:buFontTx/>
                <a:buNone/>
                <a:tabLst/>
                <a:defRPr/>
              </a:pPr>
              <a:r>
                <a:rPr lang="en-US" sz="2300" b="0" baseline="0" dirty="0" smtClean="0">
                  <a:solidFill>
                    <a:schemeClr val="bg1">
                      <a:lumMod val="75000"/>
                    </a:schemeClr>
                  </a:solidFill>
                  <a:latin typeface="Trebuchet MS" pitchFamily="34" charset="0"/>
                </a:rPr>
                <a:t> </a:t>
              </a:r>
              <a:r>
                <a:rPr kumimoji="0" lang="en-US" sz="2900" b="1" i="0" u="none" strike="noStrike" kern="1200" cap="none" spc="0" normalizeH="0" baseline="0" noProof="0" dirty="0" smtClean="0">
                  <a:ln>
                    <a:noFill/>
                  </a:ln>
                  <a:solidFill>
                    <a:srgbClr val="FFC000"/>
                  </a:solidFill>
                  <a:effectLst/>
                  <a:uLnTx/>
                  <a:uFillTx/>
                  <a:latin typeface="Trebuchet MS" pitchFamily="34" charset="0"/>
                </a:rPr>
                <a:t>Text size</a:t>
              </a:r>
            </a:p>
            <a:p>
              <a:pPr marL="0" marR="0" lvl="0" indent="0" algn="l" defTabSz="165095" rtl="0" eaLnBrk="1" fontAlgn="auto" latinLnBrk="0" hangingPunct="1">
                <a:lnSpc>
                  <a:spcPct val="100000"/>
                </a:lnSpc>
                <a:spcBef>
                  <a:spcPts val="0"/>
                </a:spcBef>
                <a:spcAft>
                  <a:spcPts val="0"/>
                </a:spcAft>
                <a:buClrTx/>
                <a:buSzTx/>
                <a:buFontTx/>
                <a:buNone/>
                <a:tabLst/>
                <a:defRPr/>
              </a:pPr>
              <a:r>
                <a:rPr kumimoji="0" lang="en-US" sz="2300" b="0" i="0" u="none" strike="noStrike" kern="1200" cap="none" spc="0" normalizeH="0" baseline="0" noProof="0" dirty="0" smtClean="0">
                  <a:ln>
                    <a:noFill/>
                  </a:ln>
                  <a:solidFill>
                    <a:prstClr val="white">
                      <a:lumMod val="75000"/>
                    </a:prstClr>
                  </a:solidFill>
                  <a:effectLst/>
                  <a:uLnTx/>
                  <a:uFillTx/>
                  <a:latin typeface="Trebuchet MS" pitchFamily="34" charset="0"/>
                </a:rPr>
                <a:t>Adjust the size of your text based on how much content you have to present. The default template text offers a good starting point. Follow the conference requirements.</a:t>
              </a:r>
              <a:endParaRPr lang="en-US" sz="2300" b="0" baseline="0" dirty="0" smtClean="0">
                <a:solidFill>
                  <a:schemeClr val="bg1">
                    <a:lumMod val="75000"/>
                  </a:schemeClr>
                </a:solidFill>
                <a:latin typeface="Trebuchet MS" pitchFamily="34" charset="0"/>
              </a:endParaRPr>
            </a:p>
            <a:p>
              <a:pPr marL="2193092" lvl="2" indent="0" algn="l" defTabSz="165095"/>
              <a:endParaRPr lang="en-US" sz="2300" b="0" baseline="0" dirty="0" smtClean="0">
                <a:solidFill>
                  <a:schemeClr val="bg1">
                    <a:lumMod val="75000"/>
                  </a:schemeClr>
                </a:solidFill>
                <a:latin typeface="Trebuchet MS" pitchFamily="34" charset="0"/>
              </a:endParaRPr>
            </a:p>
            <a:p>
              <a:pPr algn="ctr"/>
              <a:r>
                <a:rPr lang="en-US" sz="2900" b="1" baseline="0" dirty="0" smtClean="0">
                  <a:solidFill>
                    <a:srgbClr val="FFC000"/>
                  </a:solidFill>
                  <a:latin typeface="Trebuchet MS" pitchFamily="34" charset="0"/>
                </a:rPr>
                <a:t>How to add Tables</a:t>
              </a:r>
            </a:p>
            <a:p>
              <a:pPr marL="1403307" lvl="1" indent="0" algn="l" defTabSz="165095"/>
              <a:r>
                <a:rPr lang="en-US" sz="2300" b="0" baseline="0" dirty="0" smtClean="0">
                  <a:solidFill>
                    <a:schemeClr val="bg1">
                      <a:lumMod val="75000"/>
                    </a:schemeClr>
                  </a:solidFill>
                  <a:latin typeface="Trebuchet MS" pitchFamily="34" charset="0"/>
                </a:rPr>
                <a:t>To add a table from scratch go to the INSERT menu and click on TABLE. A drop-down box will help you select rows and columns. </a:t>
              </a:r>
            </a:p>
            <a:p>
              <a:pPr marL="0" lvl="0" indent="0" algn="l" defTabSz="165095"/>
              <a:r>
                <a:rPr lang="en-US" sz="2300" b="0" baseline="0" dirty="0" smtClean="0">
                  <a:solidFill>
                    <a:schemeClr val="bg1">
                      <a:lumMod val="75000"/>
                    </a:schemeClr>
                  </a:solidFill>
                  <a:latin typeface="Trebuchet MS" pitchFamily="34" charset="0"/>
                </a:rPr>
                <a:t>You can also copy and a paste a table from Word or another PowerPoint document. A pasted table may need to be re-formatted by RIGHT-CLICK &gt; FORMAT SHAPE, TEXT BOX, Margins.</a:t>
              </a:r>
            </a:p>
            <a:p>
              <a:pPr marL="0" lvl="0" indent="0" algn="l" defTabSz="165095"/>
              <a:endParaRPr lang="en-US" sz="2300" b="0" baseline="0" dirty="0" smtClean="0">
                <a:solidFill>
                  <a:schemeClr val="bg1">
                    <a:lumMod val="75000"/>
                  </a:schemeClr>
                </a:solidFill>
                <a:latin typeface="Trebuchet MS" pitchFamily="34" charset="0"/>
              </a:endParaRPr>
            </a:p>
            <a:p>
              <a:pPr marL="0" marR="0" lvl="0" indent="0" algn="ctr" defTabSz="2193092" rtl="0" eaLnBrk="1" fontAlgn="auto" latinLnBrk="0" hangingPunct="1">
                <a:lnSpc>
                  <a:spcPct val="100000"/>
                </a:lnSpc>
                <a:spcBef>
                  <a:spcPts val="0"/>
                </a:spcBef>
                <a:spcAft>
                  <a:spcPts val="0"/>
                </a:spcAft>
                <a:buClrTx/>
                <a:buSzTx/>
                <a:buFontTx/>
                <a:buNone/>
                <a:tabLst/>
                <a:defRPr/>
              </a:pPr>
              <a:r>
                <a:rPr kumimoji="0" lang="en-US" sz="2900" b="1" i="0" u="none" strike="noStrike" kern="1200" cap="none" spc="0" normalizeH="0" baseline="0" noProof="0" dirty="0" smtClean="0">
                  <a:ln>
                    <a:noFill/>
                  </a:ln>
                  <a:solidFill>
                    <a:srgbClr val="FFC000"/>
                  </a:solidFill>
                  <a:effectLst/>
                  <a:uLnTx/>
                  <a:uFillTx/>
                  <a:latin typeface="Trebuchet MS" pitchFamily="34" charset="0"/>
                </a:rPr>
                <a:t>Graphs / Charts</a:t>
              </a:r>
            </a:p>
            <a:p>
              <a:pPr marL="0" marR="0" lvl="0" indent="0" algn="l" defTabSz="165095" rtl="0" eaLnBrk="1" fontAlgn="auto" latinLnBrk="0" hangingPunct="1">
                <a:lnSpc>
                  <a:spcPct val="100000"/>
                </a:lnSpc>
                <a:spcBef>
                  <a:spcPts val="0"/>
                </a:spcBef>
                <a:spcAft>
                  <a:spcPts val="0"/>
                </a:spcAft>
                <a:buClrTx/>
                <a:buSzTx/>
                <a:buFontTx/>
                <a:buNone/>
                <a:tabLst/>
                <a:defRPr/>
              </a:pPr>
              <a:r>
                <a:rPr kumimoji="0" lang="en-US" sz="2300" b="0" i="0" u="none" strike="noStrike" kern="1200" cap="none" spc="0" normalizeH="0" baseline="0" noProof="0" dirty="0" smtClean="0">
                  <a:ln>
                    <a:noFill/>
                  </a:ln>
                  <a:solidFill>
                    <a:prstClr val="white">
                      <a:lumMod val="75000"/>
                    </a:prstClr>
                  </a:solidFill>
                  <a:effectLst/>
                  <a:uLnTx/>
                  <a:uFillTx/>
                  <a:latin typeface="Trebuchet MS" pitchFamily="34" charset="0"/>
                </a:rPr>
                <a:t>You can simply copy and paste charts and graphs from Excel or Word. Some reformatting may be required depending on how the original document has been created.</a:t>
              </a:r>
            </a:p>
            <a:p>
              <a:pPr marL="0" marR="0" lvl="0" indent="0" algn="l" defTabSz="165095" rtl="0" eaLnBrk="1" fontAlgn="auto" latinLnBrk="0" hangingPunct="1">
                <a:lnSpc>
                  <a:spcPct val="100000"/>
                </a:lnSpc>
                <a:spcBef>
                  <a:spcPts val="0"/>
                </a:spcBef>
                <a:spcAft>
                  <a:spcPts val="0"/>
                </a:spcAft>
                <a:buClrTx/>
                <a:buSzTx/>
                <a:buFontTx/>
                <a:buNone/>
                <a:tabLst/>
                <a:defRPr/>
              </a:pPr>
              <a:endParaRPr kumimoji="0" lang="en-US" sz="2300" b="0" i="0" u="none" strike="noStrike" kern="1200" cap="none" spc="0" normalizeH="0" baseline="0" noProof="0" dirty="0" smtClean="0">
                <a:ln>
                  <a:noFill/>
                </a:ln>
                <a:solidFill>
                  <a:prstClr val="white">
                    <a:lumMod val="75000"/>
                  </a:prstClr>
                </a:solidFill>
                <a:effectLst/>
                <a:uLnTx/>
                <a:uFillTx/>
                <a:latin typeface="Trebuchet MS" pitchFamily="34" charset="0"/>
              </a:endParaRPr>
            </a:p>
            <a:p>
              <a:pPr marL="0" marR="0" lvl="0" indent="0" algn="ctr" defTabSz="2193092" rtl="0" eaLnBrk="1" fontAlgn="auto" latinLnBrk="0" hangingPunct="1">
                <a:lnSpc>
                  <a:spcPct val="100000"/>
                </a:lnSpc>
                <a:spcBef>
                  <a:spcPts val="0"/>
                </a:spcBef>
                <a:spcAft>
                  <a:spcPts val="0"/>
                </a:spcAft>
                <a:buClrTx/>
                <a:buSzTx/>
                <a:buFontTx/>
                <a:buNone/>
                <a:tabLst/>
                <a:defRPr/>
              </a:pPr>
              <a:r>
                <a:rPr kumimoji="0" lang="en-US" sz="2900" b="1" i="0" u="none" strike="noStrike" kern="1200" cap="none" spc="0" normalizeH="0" baseline="0" noProof="0" dirty="0" smtClean="0">
                  <a:ln>
                    <a:noFill/>
                  </a:ln>
                  <a:solidFill>
                    <a:srgbClr val="FFC000"/>
                  </a:solidFill>
                  <a:effectLst/>
                  <a:uLnTx/>
                  <a:uFillTx/>
                  <a:latin typeface="Trebuchet MS" pitchFamily="34" charset="0"/>
                </a:rPr>
                <a:t>How to change the column configuration</a:t>
              </a:r>
            </a:p>
            <a:p>
              <a:pPr marL="0" marR="0" lvl="0" indent="0" algn="l" defTabSz="165095" rtl="0" eaLnBrk="1" fontAlgn="auto" latinLnBrk="0" hangingPunct="1">
                <a:lnSpc>
                  <a:spcPct val="100000"/>
                </a:lnSpc>
                <a:spcBef>
                  <a:spcPts val="0"/>
                </a:spcBef>
                <a:spcAft>
                  <a:spcPts val="0"/>
                </a:spcAft>
                <a:buClrTx/>
                <a:buSzTx/>
                <a:buFontTx/>
                <a:buNone/>
                <a:tabLst/>
                <a:defRPr/>
              </a:pPr>
              <a:r>
                <a:rPr kumimoji="0" lang="en-US" sz="2300" b="0" i="0" u="none" strike="noStrike" kern="1200" cap="none" spc="0" normalizeH="0" baseline="0" noProof="0" dirty="0" smtClean="0">
                  <a:ln>
                    <a:noFill/>
                  </a:ln>
                  <a:solidFill>
                    <a:prstClr val="white">
                      <a:lumMod val="75000"/>
                    </a:prstClr>
                  </a:solidFill>
                  <a:effectLst/>
                  <a:uLnTx/>
                  <a:uFillTx/>
                  <a:latin typeface="Trebuchet MS" pitchFamily="34" charset="0"/>
                </a:rPr>
                <a:t>RIGHT-CLICK on the poster background and select LAYOUT to see the column options available for this template. The poster columns can also be customized on the Master. VIEW &gt; MASTER.</a:t>
              </a:r>
            </a:p>
            <a:p>
              <a:pPr marL="0" marR="0" lvl="0" indent="0" algn="ctr" defTabSz="2193092" rtl="0" eaLnBrk="1" fontAlgn="auto" latinLnBrk="0" hangingPunct="1">
                <a:lnSpc>
                  <a:spcPct val="100000"/>
                </a:lnSpc>
                <a:spcBef>
                  <a:spcPts val="0"/>
                </a:spcBef>
                <a:spcAft>
                  <a:spcPts val="0"/>
                </a:spcAft>
                <a:buClrTx/>
                <a:buSzTx/>
                <a:buFontTx/>
                <a:buNone/>
                <a:tabLst/>
                <a:defRPr/>
              </a:pPr>
              <a:endParaRPr kumimoji="0" lang="en-US" sz="2900" b="1" i="0" u="none" strike="noStrike" kern="1200" cap="none" spc="0" normalizeH="0" baseline="0" noProof="0" dirty="0" smtClean="0">
                <a:ln>
                  <a:noFill/>
                </a:ln>
                <a:solidFill>
                  <a:srgbClr val="FFC000"/>
                </a:solidFill>
                <a:effectLst/>
                <a:uLnTx/>
                <a:uFillTx/>
                <a:latin typeface="Trebuchet MS" pitchFamily="34" charset="0"/>
              </a:endParaRPr>
            </a:p>
            <a:p>
              <a:pPr marL="0" marR="0" lvl="0" indent="0" algn="ctr" defTabSz="2193092" rtl="0" eaLnBrk="1" fontAlgn="auto" latinLnBrk="0" hangingPunct="1">
                <a:lnSpc>
                  <a:spcPct val="100000"/>
                </a:lnSpc>
                <a:spcBef>
                  <a:spcPts val="0"/>
                </a:spcBef>
                <a:spcAft>
                  <a:spcPts val="0"/>
                </a:spcAft>
                <a:buClrTx/>
                <a:buSzTx/>
                <a:buFontTx/>
                <a:buNone/>
                <a:tabLst/>
                <a:defRPr/>
              </a:pPr>
              <a:r>
                <a:rPr kumimoji="0" lang="en-US" sz="2900" b="1" i="0" u="none" strike="noStrike" kern="1200" cap="none" spc="0" normalizeH="0" baseline="0" noProof="0" dirty="0" smtClean="0">
                  <a:ln>
                    <a:noFill/>
                  </a:ln>
                  <a:solidFill>
                    <a:srgbClr val="FFC000"/>
                  </a:solidFill>
                  <a:effectLst/>
                  <a:uLnTx/>
                  <a:uFillTx/>
                  <a:latin typeface="Trebuchet MS" pitchFamily="34" charset="0"/>
                </a:rPr>
                <a:t>How to remove the info bars</a:t>
              </a:r>
            </a:p>
            <a:p>
              <a:pPr marL="0" marR="0" lvl="0" indent="0" algn="l" defTabSz="165095" rtl="0" eaLnBrk="1" fontAlgn="auto" latinLnBrk="0" hangingPunct="1">
                <a:lnSpc>
                  <a:spcPct val="100000"/>
                </a:lnSpc>
                <a:spcBef>
                  <a:spcPts val="0"/>
                </a:spcBef>
                <a:spcAft>
                  <a:spcPts val="0"/>
                </a:spcAft>
                <a:buClrTx/>
                <a:buSzTx/>
                <a:buFontTx/>
                <a:buNone/>
                <a:tabLst/>
                <a:defRPr/>
              </a:pPr>
              <a:r>
                <a:rPr kumimoji="0" lang="en-US" sz="2300" b="0" i="0" u="none" strike="noStrike" kern="1200" cap="none" spc="0" normalizeH="0" baseline="0" noProof="0" dirty="0" smtClean="0">
                  <a:ln>
                    <a:noFill/>
                  </a:ln>
                  <a:solidFill>
                    <a:prstClr val="white">
                      <a:lumMod val="75000"/>
                    </a:prstClr>
                  </a:solidFill>
                  <a:effectLst/>
                  <a:uLnTx/>
                  <a:uFillTx/>
                  <a:latin typeface="Trebuchet MS" pitchFamily="34" charset="0"/>
                </a:rPr>
                <a:t>If you are working in PowerPoint for Windows and have finished your poster, save as PDF and the bars will not be included. You can also delete them by going to VIEW &gt; MASTER. On the Mac adjust the Page-Setup to match the Page-Setup in PowerPoint before you create a PDF. You can also delete them from the Slide Master.</a:t>
              </a:r>
            </a:p>
            <a:p>
              <a:pPr marL="0" marR="0" lvl="0" indent="0" algn="l" defTabSz="165095" rtl="0" eaLnBrk="1" fontAlgn="auto" latinLnBrk="0" hangingPunct="1">
                <a:lnSpc>
                  <a:spcPct val="100000"/>
                </a:lnSpc>
                <a:spcBef>
                  <a:spcPts val="0"/>
                </a:spcBef>
                <a:spcAft>
                  <a:spcPts val="0"/>
                </a:spcAft>
                <a:buClrTx/>
                <a:buSzTx/>
                <a:buFontTx/>
                <a:buNone/>
                <a:tabLst/>
                <a:defRPr/>
              </a:pPr>
              <a:endParaRPr kumimoji="0" lang="en-US" sz="2300" b="0" i="0" u="none" strike="noStrike" kern="1200" cap="none" spc="0" normalizeH="0" baseline="0" noProof="0" dirty="0" smtClean="0">
                <a:ln>
                  <a:noFill/>
                </a:ln>
                <a:solidFill>
                  <a:prstClr val="white">
                    <a:lumMod val="75000"/>
                  </a:prstClr>
                </a:solidFill>
                <a:effectLst/>
                <a:uLnTx/>
                <a:uFillTx/>
                <a:latin typeface="Trebuchet MS" pitchFamily="34" charset="0"/>
              </a:endParaRPr>
            </a:p>
            <a:p>
              <a:pPr marL="0" marR="0" lvl="0" indent="0" algn="ctr" defTabSz="2193092" rtl="0" eaLnBrk="1" fontAlgn="auto" latinLnBrk="0" hangingPunct="1">
                <a:lnSpc>
                  <a:spcPct val="100000"/>
                </a:lnSpc>
                <a:spcBef>
                  <a:spcPts val="0"/>
                </a:spcBef>
                <a:spcAft>
                  <a:spcPts val="0"/>
                </a:spcAft>
                <a:buClrTx/>
                <a:buSzTx/>
                <a:buFontTx/>
                <a:buNone/>
                <a:tabLst/>
                <a:defRPr/>
              </a:pPr>
              <a:r>
                <a:rPr kumimoji="0" lang="en-US" sz="2900" b="1" i="0" u="none" strike="noStrike" kern="1200" cap="none" spc="0" normalizeH="0" baseline="0" noProof="0" dirty="0" smtClean="0">
                  <a:ln>
                    <a:noFill/>
                  </a:ln>
                  <a:solidFill>
                    <a:srgbClr val="FFC000"/>
                  </a:solidFill>
                  <a:effectLst/>
                  <a:uLnTx/>
                  <a:uFillTx/>
                  <a:latin typeface="Trebuchet MS" pitchFamily="34" charset="0"/>
                </a:rPr>
                <a:t>Save your work</a:t>
              </a:r>
            </a:p>
            <a:p>
              <a:pPr marL="0" marR="0" lvl="0" indent="0" algn="l" defTabSz="165095" rtl="0" eaLnBrk="1" fontAlgn="auto" latinLnBrk="0" hangingPunct="1">
                <a:lnSpc>
                  <a:spcPct val="100000"/>
                </a:lnSpc>
                <a:spcBef>
                  <a:spcPts val="0"/>
                </a:spcBef>
                <a:spcAft>
                  <a:spcPts val="0"/>
                </a:spcAft>
                <a:buClrTx/>
                <a:buSzTx/>
                <a:buFontTx/>
                <a:buNone/>
                <a:tabLst/>
                <a:defRPr/>
              </a:pPr>
              <a:r>
                <a:rPr kumimoji="0" lang="en-US" sz="2300" b="0" i="0" u="none" strike="noStrike" kern="1200" cap="none" spc="0" normalizeH="0" baseline="0" noProof="0" dirty="0" smtClean="0">
                  <a:ln>
                    <a:noFill/>
                  </a:ln>
                  <a:solidFill>
                    <a:prstClr val="white">
                      <a:lumMod val="75000"/>
                    </a:prstClr>
                  </a:solidFill>
                  <a:effectLst/>
                  <a:uLnTx/>
                  <a:uFillTx/>
                  <a:latin typeface="Trebuchet MS" pitchFamily="34" charset="0"/>
                </a:rPr>
                <a:t>Save your template as a PowerPoint document. For printing, save as PowerPoint or “Print-quality” PDF.</a:t>
              </a:r>
            </a:p>
            <a:p>
              <a:pPr marL="0" marR="0" lvl="0" indent="0" algn="l" defTabSz="165095" rtl="0" eaLnBrk="1" fontAlgn="auto" latinLnBrk="0" hangingPunct="1">
                <a:lnSpc>
                  <a:spcPct val="100000"/>
                </a:lnSpc>
                <a:spcBef>
                  <a:spcPts val="0"/>
                </a:spcBef>
                <a:spcAft>
                  <a:spcPts val="0"/>
                </a:spcAft>
                <a:buClrTx/>
                <a:buSzTx/>
                <a:buFontTx/>
                <a:buNone/>
                <a:tabLst/>
                <a:defRPr/>
              </a:pPr>
              <a:endParaRPr lang="en-US" sz="2000" b="0" baseline="0" dirty="0" smtClean="0">
                <a:solidFill>
                  <a:schemeClr val="bg1">
                    <a:lumMod val="75000"/>
                  </a:schemeClr>
                </a:solidFill>
                <a:latin typeface="Trebuchet MS" pitchFamily="34" charset="0"/>
              </a:endParaRPr>
            </a:p>
            <a:p>
              <a:pPr marL="0" marR="0" lvl="0" indent="0" algn="l" defTabSz="165095" rtl="0" eaLnBrk="1" fontAlgn="auto" latinLnBrk="0" hangingPunct="1">
                <a:lnSpc>
                  <a:spcPct val="100000"/>
                </a:lnSpc>
                <a:spcBef>
                  <a:spcPts val="0"/>
                </a:spcBef>
                <a:spcAft>
                  <a:spcPts val="0"/>
                </a:spcAft>
                <a:buClrTx/>
                <a:buSzTx/>
                <a:buFontTx/>
                <a:buNone/>
                <a:tabLst/>
                <a:defRPr/>
              </a:pPr>
              <a:endParaRPr kumimoji="0" lang="en-US" sz="2300" b="0" i="0" u="none" strike="noStrike" kern="1200" cap="none" spc="0" normalizeH="0" baseline="0" noProof="0" dirty="0" smtClean="0">
                <a:ln>
                  <a:noFill/>
                </a:ln>
                <a:solidFill>
                  <a:prstClr val="white">
                    <a:lumMod val="75000"/>
                  </a:prstClr>
                </a:solidFill>
                <a:effectLst/>
                <a:uLnTx/>
                <a:uFillTx/>
                <a:latin typeface="Trebuchet MS" pitchFamily="34" charset="0"/>
              </a:endParaRPr>
            </a:p>
          </p:txBody>
        </p:sp>
        <p:pic>
          <p:nvPicPr>
            <p:cNvPr id="63" name="Picture 62"/>
            <p:cNvPicPr/>
            <p:nvPr userDrawn="1"/>
          </p:nvPicPr>
          <p:blipFill>
            <a:blip r:embed="rId9"/>
            <a:stretch>
              <a:fillRect/>
            </a:stretch>
          </p:blipFill>
          <p:spPr>
            <a:xfrm>
              <a:off x="39547455" y="3688889"/>
              <a:ext cx="5586150" cy="1716939"/>
            </a:xfrm>
            <a:prstGeom prst="rect">
              <a:avLst/>
            </a:prstGeom>
          </p:spPr>
        </p:pic>
        <p:pic>
          <p:nvPicPr>
            <p:cNvPr id="64" name="Picture 63"/>
            <p:cNvPicPr>
              <a:picLocks noChangeAspect="1"/>
            </p:cNvPicPr>
            <p:nvPr userDrawn="1"/>
          </p:nvPicPr>
          <p:blipFill>
            <a:blip r:embed="rId10"/>
            <a:stretch>
              <a:fillRect/>
            </a:stretch>
          </p:blipFill>
          <p:spPr>
            <a:xfrm>
              <a:off x="37163425" y="7987216"/>
              <a:ext cx="2969584" cy="1140240"/>
            </a:xfrm>
            <a:prstGeom prst="rect">
              <a:avLst/>
            </a:prstGeom>
            <a:ln>
              <a:noFill/>
            </a:ln>
          </p:spPr>
        </p:pic>
        <p:pic>
          <p:nvPicPr>
            <p:cNvPr id="65" name="Picture 64"/>
            <p:cNvPicPr/>
            <p:nvPr userDrawn="1"/>
          </p:nvPicPr>
          <p:blipFill>
            <a:blip r:embed="rId11"/>
            <a:stretch>
              <a:fillRect/>
            </a:stretch>
          </p:blipFill>
          <p:spPr>
            <a:xfrm>
              <a:off x="37458231" y="11709174"/>
              <a:ext cx="1482265" cy="825421"/>
            </a:xfrm>
            <a:prstGeom prst="rect">
              <a:avLst/>
            </a:prstGeom>
          </p:spPr>
        </p:pic>
        <p:grpSp>
          <p:nvGrpSpPr>
            <p:cNvPr id="66" name="Group 65"/>
            <p:cNvGrpSpPr/>
            <p:nvPr userDrawn="1"/>
          </p:nvGrpSpPr>
          <p:grpSpPr>
            <a:xfrm>
              <a:off x="37163426" y="23152352"/>
              <a:ext cx="10354213" cy="1052915"/>
              <a:chOff x="31687960" y="29635357"/>
              <a:chExt cx="9771399" cy="1090622"/>
            </a:xfrm>
          </p:grpSpPr>
          <p:sp>
            <p:nvSpPr>
              <p:cNvPr id="97" name="Rounded Rectangle 96"/>
              <p:cNvSpPr/>
              <p:nvPr userDrawn="1"/>
            </p:nvSpPr>
            <p:spPr>
              <a:xfrm>
                <a:off x="31687960" y="29635357"/>
                <a:ext cx="9771398" cy="109062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2821436" rtl="0" eaLnBrk="1" latinLnBrk="0" hangingPunct="1">
                  <a:defRPr sz="5600" kern="1200">
                    <a:solidFill>
                      <a:schemeClr val="lt1"/>
                    </a:solidFill>
                    <a:latin typeface="+mn-lt"/>
                    <a:ea typeface="+mn-ea"/>
                    <a:cs typeface="+mn-cs"/>
                  </a:defRPr>
                </a:lvl1pPr>
                <a:lvl2pPr marL="1410719" algn="l" defTabSz="2821436" rtl="0" eaLnBrk="1" latinLnBrk="0" hangingPunct="1">
                  <a:defRPr sz="5600" kern="1200">
                    <a:solidFill>
                      <a:schemeClr val="lt1"/>
                    </a:solidFill>
                    <a:latin typeface="+mn-lt"/>
                    <a:ea typeface="+mn-ea"/>
                    <a:cs typeface="+mn-cs"/>
                  </a:defRPr>
                </a:lvl2pPr>
                <a:lvl3pPr marL="2821436" algn="l" defTabSz="2821436" rtl="0" eaLnBrk="1" latinLnBrk="0" hangingPunct="1">
                  <a:defRPr sz="5600" kern="1200">
                    <a:solidFill>
                      <a:schemeClr val="lt1"/>
                    </a:solidFill>
                    <a:latin typeface="+mn-lt"/>
                    <a:ea typeface="+mn-ea"/>
                    <a:cs typeface="+mn-cs"/>
                  </a:defRPr>
                </a:lvl3pPr>
                <a:lvl4pPr marL="4232155" algn="l" defTabSz="2821436" rtl="0" eaLnBrk="1" latinLnBrk="0" hangingPunct="1">
                  <a:defRPr sz="5600" kern="1200">
                    <a:solidFill>
                      <a:schemeClr val="lt1"/>
                    </a:solidFill>
                    <a:latin typeface="+mn-lt"/>
                    <a:ea typeface="+mn-ea"/>
                    <a:cs typeface="+mn-cs"/>
                  </a:defRPr>
                </a:lvl4pPr>
                <a:lvl5pPr marL="5642872" algn="l" defTabSz="2821436" rtl="0" eaLnBrk="1" latinLnBrk="0" hangingPunct="1">
                  <a:defRPr sz="5600" kern="1200">
                    <a:solidFill>
                      <a:schemeClr val="lt1"/>
                    </a:solidFill>
                    <a:latin typeface="+mn-lt"/>
                    <a:ea typeface="+mn-ea"/>
                    <a:cs typeface="+mn-cs"/>
                  </a:defRPr>
                </a:lvl5pPr>
                <a:lvl6pPr marL="7053590" algn="l" defTabSz="2821436" rtl="0" eaLnBrk="1" latinLnBrk="0" hangingPunct="1">
                  <a:defRPr sz="5600" kern="1200">
                    <a:solidFill>
                      <a:schemeClr val="lt1"/>
                    </a:solidFill>
                    <a:latin typeface="+mn-lt"/>
                    <a:ea typeface="+mn-ea"/>
                    <a:cs typeface="+mn-cs"/>
                  </a:defRPr>
                </a:lvl6pPr>
                <a:lvl7pPr marL="8464309" algn="l" defTabSz="2821436" rtl="0" eaLnBrk="1" latinLnBrk="0" hangingPunct="1">
                  <a:defRPr sz="5600" kern="1200">
                    <a:solidFill>
                      <a:schemeClr val="lt1"/>
                    </a:solidFill>
                    <a:latin typeface="+mn-lt"/>
                    <a:ea typeface="+mn-ea"/>
                    <a:cs typeface="+mn-cs"/>
                  </a:defRPr>
                </a:lvl7pPr>
                <a:lvl8pPr marL="9875027" algn="l" defTabSz="2821436" rtl="0" eaLnBrk="1" latinLnBrk="0" hangingPunct="1">
                  <a:defRPr sz="5600" kern="1200">
                    <a:solidFill>
                      <a:schemeClr val="lt1"/>
                    </a:solidFill>
                    <a:latin typeface="+mn-lt"/>
                    <a:ea typeface="+mn-ea"/>
                    <a:cs typeface="+mn-cs"/>
                  </a:defRPr>
                </a:lvl8pPr>
                <a:lvl9pPr marL="11285745" algn="l" defTabSz="2821436" rtl="0" eaLnBrk="1" latinLnBrk="0" hangingPunct="1">
                  <a:defRPr sz="5600" kern="1200">
                    <a:solidFill>
                      <a:schemeClr val="lt1"/>
                    </a:solidFill>
                    <a:latin typeface="+mn-lt"/>
                    <a:ea typeface="+mn-ea"/>
                    <a:cs typeface="+mn-cs"/>
                  </a:defRPr>
                </a:lvl9pPr>
              </a:lstStyle>
              <a:p>
                <a:pPr algn="ctr"/>
                <a:endParaRPr lang="en-US"/>
              </a:p>
            </p:txBody>
          </p:sp>
          <p:pic>
            <p:nvPicPr>
              <p:cNvPr id="98" name="Picture 97" descr="http://t2.gstatic.com/images?q=tbn:ANd9GcR4APHC6TT9w54M2zn_pvCiBxUNcspYPoVxirLRphBoJabfSvu7zw">
                <a:hlinkClick r:id="rId12"/>
              </p:cNvPr>
              <p:cNvPicPr>
                <a:picLocks noChangeAspect="1" noChangeArrowheads="1"/>
              </p:cNvPicPr>
              <p:nvPr userDrawn="1"/>
            </p:nvPicPr>
            <p:blipFill>
              <a:blip r:embed="rId13" cstate="print"/>
              <a:srcRect/>
              <a:stretch>
                <a:fillRect/>
              </a:stretch>
            </p:blipFill>
            <p:spPr bwMode="auto">
              <a:xfrm>
                <a:off x="31813900" y="29733687"/>
                <a:ext cx="914401" cy="914399"/>
              </a:xfrm>
              <a:prstGeom prst="rect">
                <a:avLst/>
              </a:prstGeom>
              <a:noFill/>
              <a:ln>
                <a:noFill/>
              </a:ln>
            </p:spPr>
          </p:pic>
          <p:sp>
            <p:nvSpPr>
              <p:cNvPr id="99" name="TextBox 66"/>
              <p:cNvSpPr txBox="1"/>
              <p:nvPr userDrawn="1"/>
            </p:nvSpPr>
            <p:spPr>
              <a:xfrm>
                <a:off x="32788168" y="29887288"/>
                <a:ext cx="8671191" cy="657859"/>
              </a:xfrm>
              <a:prstGeom prst="rect">
                <a:avLst/>
              </a:prstGeom>
              <a:noFill/>
              <a:ln>
                <a:noFill/>
              </a:ln>
            </p:spPr>
            <p:txBody>
              <a:bodyPr wrap="square" rtlCol="0">
                <a:spAutoFit/>
              </a:bodyPr>
              <a:lstStyle>
                <a:defPPr>
                  <a:defRPr lang="en-US"/>
                </a:defPPr>
                <a:lvl1pPr marL="0" algn="l" defTabSz="2821436" rtl="0" eaLnBrk="1" latinLnBrk="0" hangingPunct="1">
                  <a:defRPr sz="5600" kern="1200">
                    <a:solidFill>
                      <a:schemeClr val="tx1"/>
                    </a:solidFill>
                    <a:latin typeface="+mn-lt"/>
                    <a:ea typeface="+mn-ea"/>
                    <a:cs typeface="+mn-cs"/>
                  </a:defRPr>
                </a:lvl1pPr>
                <a:lvl2pPr marL="1410719" algn="l" defTabSz="2821436" rtl="0" eaLnBrk="1" latinLnBrk="0" hangingPunct="1">
                  <a:defRPr sz="5600" kern="1200">
                    <a:solidFill>
                      <a:schemeClr val="tx1"/>
                    </a:solidFill>
                    <a:latin typeface="+mn-lt"/>
                    <a:ea typeface="+mn-ea"/>
                    <a:cs typeface="+mn-cs"/>
                  </a:defRPr>
                </a:lvl2pPr>
                <a:lvl3pPr marL="2821436" algn="l" defTabSz="2821436" rtl="0" eaLnBrk="1" latinLnBrk="0" hangingPunct="1">
                  <a:defRPr sz="5600" kern="1200">
                    <a:solidFill>
                      <a:schemeClr val="tx1"/>
                    </a:solidFill>
                    <a:latin typeface="+mn-lt"/>
                    <a:ea typeface="+mn-ea"/>
                    <a:cs typeface="+mn-cs"/>
                  </a:defRPr>
                </a:lvl3pPr>
                <a:lvl4pPr marL="4232155" algn="l" defTabSz="2821436" rtl="0" eaLnBrk="1" latinLnBrk="0" hangingPunct="1">
                  <a:defRPr sz="5600" kern="1200">
                    <a:solidFill>
                      <a:schemeClr val="tx1"/>
                    </a:solidFill>
                    <a:latin typeface="+mn-lt"/>
                    <a:ea typeface="+mn-ea"/>
                    <a:cs typeface="+mn-cs"/>
                  </a:defRPr>
                </a:lvl4pPr>
                <a:lvl5pPr marL="5642872" algn="l" defTabSz="2821436" rtl="0" eaLnBrk="1" latinLnBrk="0" hangingPunct="1">
                  <a:defRPr sz="5600" kern="1200">
                    <a:solidFill>
                      <a:schemeClr val="tx1"/>
                    </a:solidFill>
                    <a:latin typeface="+mn-lt"/>
                    <a:ea typeface="+mn-ea"/>
                    <a:cs typeface="+mn-cs"/>
                  </a:defRPr>
                </a:lvl5pPr>
                <a:lvl6pPr marL="7053590" algn="l" defTabSz="2821436" rtl="0" eaLnBrk="1" latinLnBrk="0" hangingPunct="1">
                  <a:defRPr sz="5600" kern="1200">
                    <a:solidFill>
                      <a:schemeClr val="tx1"/>
                    </a:solidFill>
                    <a:latin typeface="+mn-lt"/>
                    <a:ea typeface="+mn-ea"/>
                    <a:cs typeface="+mn-cs"/>
                  </a:defRPr>
                </a:lvl6pPr>
                <a:lvl7pPr marL="8464309" algn="l" defTabSz="2821436" rtl="0" eaLnBrk="1" latinLnBrk="0" hangingPunct="1">
                  <a:defRPr sz="5600" kern="1200">
                    <a:solidFill>
                      <a:schemeClr val="tx1"/>
                    </a:solidFill>
                    <a:latin typeface="+mn-lt"/>
                    <a:ea typeface="+mn-ea"/>
                    <a:cs typeface="+mn-cs"/>
                  </a:defRPr>
                </a:lvl7pPr>
                <a:lvl8pPr marL="9875027" algn="l" defTabSz="2821436" rtl="0" eaLnBrk="1" latinLnBrk="0" hangingPunct="1">
                  <a:defRPr sz="5600" kern="1200">
                    <a:solidFill>
                      <a:schemeClr val="tx1"/>
                    </a:solidFill>
                    <a:latin typeface="+mn-lt"/>
                    <a:ea typeface="+mn-ea"/>
                    <a:cs typeface="+mn-cs"/>
                  </a:defRPr>
                </a:lvl8pPr>
                <a:lvl9pPr marL="11285745" algn="l" defTabSz="2821436" rtl="0" eaLnBrk="1" latinLnBrk="0" hangingPunct="1">
                  <a:defRPr sz="5600" kern="1200">
                    <a:solidFill>
                      <a:schemeClr val="tx1"/>
                    </a:solidFill>
                    <a:latin typeface="+mn-lt"/>
                    <a:ea typeface="+mn-ea"/>
                    <a:cs typeface="+mn-cs"/>
                  </a:defRPr>
                </a:lvl9pPr>
              </a:lstStyle>
              <a:p>
                <a:r>
                  <a:rPr lang="en-US" sz="2000" dirty="0" smtClean="0">
                    <a:solidFill>
                      <a:schemeClr val="tx2"/>
                    </a:solidFill>
                    <a:latin typeface="Trebuchet MS" pitchFamily="34" charset="0"/>
                  </a:rPr>
                  <a:t>Student</a:t>
                </a:r>
                <a:r>
                  <a:rPr lang="en-US" sz="2000" baseline="0" dirty="0" smtClean="0">
                    <a:solidFill>
                      <a:schemeClr val="tx2"/>
                    </a:solidFill>
                    <a:latin typeface="Trebuchet MS" pitchFamily="34" charset="0"/>
                  </a:rPr>
                  <a:t> discounts are available on our </a:t>
                </a:r>
                <a:r>
                  <a:rPr lang="en-US" sz="2000" baseline="0" dirty="0" err="1" smtClean="0">
                    <a:solidFill>
                      <a:schemeClr val="tx2"/>
                    </a:solidFill>
                    <a:latin typeface="Trebuchet MS" pitchFamily="34" charset="0"/>
                  </a:rPr>
                  <a:t>Facebook</a:t>
                </a:r>
                <a:r>
                  <a:rPr lang="en-US" sz="2000" baseline="0" dirty="0" smtClean="0">
                    <a:solidFill>
                      <a:schemeClr val="tx2"/>
                    </a:solidFill>
                    <a:latin typeface="Trebuchet MS" pitchFamily="34" charset="0"/>
                  </a:rPr>
                  <a:t> page.</a:t>
                </a:r>
                <a:br>
                  <a:rPr lang="en-US" sz="2000" baseline="0" dirty="0" smtClean="0">
                    <a:solidFill>
                      <a:schemeClr val="tx2"/>
                    </a:solidFill>
                    <a:latin typeface="Trebuchet MS" pitchFamily="34" charset="0"/>
                  </a:rPr>
                </a:br>
                <a:r>
                  <a:rPr lang="en-US" sz="2000" baseline="0" dirty="0" smtClean="0">
                    <a:solidFill>
                      <a:schemeClr val="tx2"/>
                    </a:solidFill>
                    <a:latin typeface="Trebuchet MS" pitchFamily="34" charset="0"/>
                  </a:rPr>
                  <a:t>Go to </a:t>
                </a:r>
                <a:r>
                  <a:rPr lang="en-US" sz="2000" u="sng" baseline="0" dirty="0" smtClean="0">
                    <a:solidFill>
                      <a:schemeClr val="tx2"/>
                    </a:solidFill>
                    <a:latin typeface="Trebuchet MS" pitchFamily="34" charset="0"/>
                  </a:rPr>
                  <a:t>PosterPresentations.com</a:t>
                </a:r>
                <a:r>
                  <a:rPr lang="en-US" sz="2000" baseline="0" dirty="0" smtClean="0">
                    <a:solidFill>
                      <a:schemeClr val="tx2"/>
                    </a:solidFill>
                    <a:latin typeface="Trebuchet MS" pitchFamily="34" charset="0"/>
                  </a:rPr>
                  <a:t> and click on the FB icon. </a:t>
                </a:r>
                <a:endParaRPr lang="en-US" sz="2000" dirty="0">
                  <a:solidFill>
                    <a:schemeClr val="tx2"/>
                  </a:solidFill>
                  <a:latin typeface="Trebuchet MS" pitchFamily="34" charset="0"/>
                </a:endParaRPr>
              </a:p>
            </p:txBody>
          </p:sp>
        </p:grpSp>
      </p:grpSp>
      <p:sp>
        <p:nvSpPr>
          <p:cNvPr id="69" name="Rectangle 68"/>
          <p:cNvSpPr/>
          <p:nvPr userDrawn="1"/>
        </p:nvSpPr>
        <p:spPr>
          <a:xfrm>
            <a:off x="0" y="0"/>
            <a:ext cx="51206400" cy="1072656"/>
          </a:xfrm>
          <a:prstGeom prst="rect">
            <a:avLst/>
          </a:prstGeom>
          <a:gradFill flip="none" rotWithShape="1">
            <a:gsLst>
              <a:gs pos="0">
                <a:schemeClr val="accent1">
                  <a:tint val="66000"/>
                  <a:satMod val="1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32076" tIns="66038" rIns="132076" bIns="66038" rtlCol="0" anchor="ctr"/>
          <a:lstStyle/>
          <a:p>
            <a:pPr algn="ctr"/>
            <a:endParaRPr lang="en-US"/>
          </a:p>
        </p:txBody>
      </p:sp>
      <p:sp>
        <p:nvSpPr>
          <p:cNvPr id="70" name="Rectangle 69"/>
          <p:cNvSpPr/>
          <p:nvPr userDrawn="1"/>
        </p:nvSpPr>
        <p:spPr>
          <a:xfrm flipV="1">
            <a:off x="1" y="5746864"/>
            <a:ext cx="51206399" cy="323732"/>
          </a:xfrm>
          <a:prstGeom prst="rect">
            <a:avLst/>
          </a:prstGeom>
          <a:gradFill>
            <a:gsLst>
              <a:gs pos="100000">
                <a:srgbClr val="DAE9F6"/>
              </a:gs>
              <a:gs pos="0">
                <a:schemeClr val="accent1">
                  <a:tint val="66000"/>
                  <a:satMod val="160000"/>
                </a:schemeClr>
              </a:gs>
              <a:gs pos="51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132076" tIns="66038" rIns="132076" bIns="66038" rtlCol="0" anchor="ctr"/>
          <a:lstStyle/>
          <a:p>
            <a:pPr algn="ctr"/>
            <a:endParaRPr lang="en-US"/>
          </a:p>
        </p:txBody>
      </p:sp>
      <p:sp>
        <p:nvSpPr>
          <p:cNvPr id="71" name="Rounded Rectangle 70"/>
          <p:cNvSpPr/>
          <p:nvPr userDrawn="1"/>
        </p:nvSpPr>
        <p:spPr>
          <a:xfrm>
            <a:off x="564965" y="6900587"/>
            <a:ext cx="9647422" cy="35602638"/>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32076" tIns="66038" rIns="132076" bIns="66038" rtlCol="0" anchor="ctr"/>
          <a:lstStyle/>
          <a:p>
            <a:pPr algn="ctr"/>
            <a:endParaRPr lang="en-US"/>
          </a:p>
        </p:txBody>
      </p:sp>
      <p:sp>
        <p:nvSpPr>
          <p:cNvPr id="72" name="Rounded Rectangle 71"/>
          <p:cNvSpPr/>
          <p:nvPr userDrawn="1"/>
        </p:nvSpPr>
        <p:spPr>
          <a:xfrm>
            <a:off x="10696770" y="6900587"/>
            <a:ext cx="9647422" cy="17175066"/>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32076" tIns="66038" rIns="132076" bIns="66038" rtlCol="0" anchor="ctr"/>
          <a:lstStyle/>
          <a:p>
            <a:pPr algn="ctr"/>
            <a:endParaRPr lang="en-US"/>
          </a:p>
        </p:txBody>
      </p:sp>
      <p:sp>
        <p:nvSpPr>
          <p:cNvPr id="73" name="Rounded Rectangle 72"/>
          <p:cNvSpPr/>
          <p:nvPr userDrawn="1"/>
        </p:nvSpPr>
        <p:spPr>
          <a:xfrm>
            <a:off x="10696770" y="25373241"/>
            <a:ext cx="9647422" cy="17175066"/>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32076" tIns="66038" rIns="132076" bIns="66038" rtlCol="0" anchor="ctr"/>
          <a:lstStyle/>
          <a:p>
            <a:pPr algn="ctr"/>
            <a:endParaRPr lang="en-US"/>
          </a:p>
        </p:txBody>
      </p:sp>
      <p:sp>
        <p:nvSpPr>
          <p:cNvPr id="74" name="Rounded Rectangle 73"/>
          <p:cNvSpPr/>
          <p:nvPr userDrawn="1"/>
        </p:nvSpPr>
        <p:spPr>
          <a:xfrm>
            <a:off x="20793341" y="25373241"/>
            <a:ext cx="9647422" cy="17175066"/>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32076" tIns="66038" rIns="132076" bIns="66038" rtlCol="0" anchor="ctr"/>
          <a:lstStyle/>
          <a:p>
            <a:pPr algn="ctr"/>
            <a:endParaRPr lang="en-US"/>
          </a:p>
        </p:txBody>
      </p:sp>
      <p:sp>
        <p:nvSpPr>
          <p:cNvPr id="75" name="Rounded Rectangle 74"/>
          <p:cNvSpPr/>
          <p:nvPr userDrawn="1"/>
        </p:nvSpPr>
        <p:spPr>
          <a:xfrm>
            <a:off x="20793341" y="6900587"/>
            <a:ext cx="9647422" cy="17175066"/>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32076" tIns="66038" rIns="132076" bIns="66038" rtlCol="0" anchor="ctr"/>
          <a:lstStyle/>
          <a:p>
            <a:pPr algn="ctr"/>
            <a:endParaRPr lang="en-US"/>
          </a:p>
        </p:txBody>
      </p:sp>
      <p:sp>
        <p:nvSpPr>
          <p:cNvPr id="76" name="Rounded Rectangle 75"/>
          <p:cNvSpPr/>
          <p:nvPr userDrawn="1"/>
        </p:nvSpPr>
        <p:spPr>
          <a:xfrm>
            <a:off x="30924316" y="6900587"/>
            <a:ext cx="9647422" cy="17175066"/>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32076" tIns="66038" rIns="132076" bIns="66038" rtlCol="0" anchor="ctr"/>
          <a:lstStyle/>
          <a:p>
            <a:pPr algn="ctr"/>
            <a:endParaRPr lang="en-US"/>
          </a:p>
        </p:txBody>
      </p:sp>
      <p:sp>
        <p:nvSpPr>
          <p:cNvPr id="77" name="Rounded Rectangle 76"/>
          <p:cNvSpPr/>
          <p:nvPr userDrawn="1"/>
        </p:nvSpPr>
        <p:spPr>
          <a:xfrm>
            <a:off x="30924316" y="25373239"/>
            <a:ext cx="9647422" cy="17175066"/>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32076" tIns="66038" rIns="132076" bIns="66038" rtlCol="0" anchor="ctr"/>
          <a:lstStyle/>
          <a:p>
            <a:pPr algn="ctr"/>
            <a:endParaRPr lang="en-US"/>
          </a:p>
        </p:txBody>
      </p:sp>
      <p:sp>
        <p:nvSpPr>
          <p:cNvPr id="78" name="Rounded Rectangle 77"/>
          <p:cNvSpPr/>
          <p:nvPr userDrawn="1"/>
        </p:nvSpPr>
        <p:spPr>
          <a:xfrm>
            <a:off x="41032906" y="6900587"/>
            <a:ext cx="9647422" cy="35602638"/>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32076" tIns="66038" rIns="132076" bIns="66038" rtlCol="0" anchor="ctr"/>
          <a:lstStyle/>
          <a:p>
            <a:pPr algn="ctr"/>
            <a:endParaRPr lang="en-US"/>
          </a:p>
        </p:txBody>
      </p:sp>
      <p:sp>
        <p:nvSpPr>
          <p:cNvPr id="79" name="TextBox 63"/>
          <p:cNvSpPr txBox="1"/>
          <p:nvPr userDrawn="1"/>
        </p:nvSpPr>
        <p:spPr>
          <a:xfrm>
            <a:off x="51975966" y="39260810"/>
            <a:ext cx="3468497" cy="1231106"/>
          </a:xfrm>
          <a:prstGeom prst="rect">
            <a:avLst/>
          </a:prstGeom>
          <a:noFill/>
        </p:spPr>
        <p:txBody>
          <a:bodyPr wrap="none" lIns="0" tIns="0" rIns="0" bIns="0" rtlCol="0">
            <a:spAutoFit/>
          </a:bodyPr>
          <a:lstStyle>
            <a:defPPr>
              <a:defRPr lang="en-US"/>
            </a:defPPr>
            <a:lvl1pPr marL="0" algn="l" defTabSz="2821436" rtl="0" eaLnBrk="1" latinLnBrk="0" hangingPunct="1">
              <a:defRPr sz="5600" kern="1200">
                <a:solidFill>
                  <a:schemeClr val="tx1"/>
                </a:solidFill>
                <a:latin typeface="+mn-lt"/>
                <a:ea typeface="+mn-ea"/>
                <a:cs typeface="+mn-cs"/>
              </a:defRPr>
            </a:lvl1pPr>
            <a:lvl2pPr marL="1410719" algn="l" defTabSz="2821436" rtl="0" eaLnBrk="1" latinLnBrk="0" hangingPunct="1">
              <a:defRPr sz="5600" kern="1200">
                <a:solidFill>
                  <a:schemeClr val="tx1"/>
                </a:solidFill>
                <a:latin typeface="+mn-lt"/>
                <a:ea typeface="+mn-ea"/>
                <a:cs typeface="+mn-cs"/>
              </a:defRPr>
            </a:lvl2pPr>
            <a:lvl3pPr marL="2821436" algn="l" defTabSz="2821436" rtl="0" eaLnBrk="1" latinLnBrk="0" hangingPunct="1">
              <a:defRPr sz="5600" kern="1200">
                <a:solidFill>
                  <a:schemeClr val="tx1"/>
                </a:solidFill>
                <a:latin typeface="+mn-lt"/>
                <a:ea typeface="+mn-ea"/>
                <a:cs typeface="+mn-cs"/>
              </a:defRPr>
            </a:lvl3pPr>
            <a:lvl4pPr marL="4232155" algn="l" defTabSz="2821436" rtl="0" eaLnBrk="1" latinLnBrk="0" hangingPunct="1">
              <a:defRPr sz="5600" kern="1200">
                <a:solidFill>
                  <a:schemeClr val="tx1"/>
                </a:solidFill>
                <a:latin typeface="+mn-lt"/>
                <a:ea typeface="+mn-ea"/>
                <a:cs typeface="+mn-cs"/>
              </a:defRPr>
            </a:lvl4pPr>
            <a:lvl5pPr marL="5642872" algn="l" defTabSz="2821436" rtl="0" eaLnBrk="1" latinLnBrk="0" hangingPunct="1">
              <a:defRPr sz="5600" kern="1200">
                <a:solidFill>
                  <a:schemeClr val="tx1"/>
                </a:solidFill>
                <a:latin typeface="+mn-lt"/>
                <a:ea typeface="+mn-ea"/>
                <a:cs typeface="+mn-cs"/>
              </a:defRPr>
            </a:lvl5pPr>
            <a:lvl6pPr marL="7053590" algn="l" defTabSz="2821436" rtl="0" eaLnBrk="1" latinLnBrk="0" hangingPunct="1">
              <a:defRPr sz="5600" kern="1200">
                <a:solidFill>
                  <a:schemeClr val="tx1"/>
                </a:solidFill>
                <a:latin typeface="+mn-lt"/>
                <a:ea typeface="+mn-ea"/>
                <a:cs typeface="+mn-cs"/>
              </a:defRPr>
            </a:lvl6pPr>
            <a:lvl7pPr marL="8464309" algn="l" defTabSz="2821436" rtl="0" eaLnBrk="1" latinLnBrk="0" hangingPunct="1">
              <a:defRPr sz="5600" kern="1200">
                <a:solidFill>
                  <a:schemeClr val="tx1"/>
                </a:solidFill>
                <a:latin typeface="+mn-lt"/>
                <a:ea typeface="+mn-ea"/>
                <a:cs typeface="+mn-cs"/>
              </a:defRPr>
            </a:lvl7pPr>
            <a:lvl8pPr marL="9875027" algn="l" defTabSz="2821436" rtl="0" eaLnBrk="1" latinLnBrk="0" hangingPunct="1">
              <a:defRPr sz="5600" kern="1200">
                <a:solidFill>
                  <a:schemeClr val="tx1"/>
                </a:solidFill>
                <a:latin typeface="+mn-lt"/>
                <a:ea typeface="+mn-ea"/>
                <a:cs typeface="+mn-cs"/>
              </a:defRPr>
            </a:lvl8pPr>
            <a:lvl9pPr marL="11285745" algn="l" defTabSz="2821436" rtl="0" eaLnBrk="1" latinLnBrk="0" hangingPunct="1">
              <a:defRPr sz="56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2000" dirty="0" smtClean="0">
                <a:solidFill>
                  <a:schemeClr val="bg1"/>
                </a:solidFill>
                <a:latin typeface="Calibri" panose="020F0502020204030204" pitchFamily="34" charset="0"/>
              </a:rPr>
              <a:t>© 2015</a:t>
            </a:r>
            <a:r>
              <a:rPr lang="en-US" sz="2000" baseline="0" dirty="0" smtClean="0">
                <a:solidFill>
                  <a:schemeClr val="bg1"/>
                </a:solidFill>
                <a:latin typeface="Calibri" panose="020F0502020204030204" pitchFamily="34" charset="0"/>
              </a:rPr>
              <a:t> </a:t>
            </a:r>
            <a:r>
              <a:rPr lang="en-US" sz="2000" dirty="0" smtClean="0">
                <a:solidFill>
                  <a:schemeClr val="bg1"/>
                </a:solidFill>
                <a:latin typeface="Calibri" panose="020F0502020204030204" pitchFamily="34" charset="0"/>
              </a:rPr>
              <a:t>PosterPresentations.com</a:t>
            </a:r>
          </a:p>
          <a:p>
            <a:pPr marL="247642" indent="0">
              <a:lnSpc>
                <a:spcPct val="100000"/>
              </a:lnSpc>
              <a:buFont typeface="Arial" panose="020B0604020202020204" pitchFamily="34" charset="0"/>
              <a:buNone/>
            </a:pPr>
            <a:r>
              <a:rPr lang="en-US" sz="2000" dirty="0" smtClean="0">
                <a:solidFill>
                  <a:schemeClr val="bg1"/>
                </a:solidFill>
                <a:latin typeface="Calibri" panose="020F0502020204030204" pitchFamily="34" charset="0"/>
              </a:rPr>
              <a:t>2117 Fourth Street ,</a:t>
            </a:r>
            <a:r>
              <a:rPr lang="en-US" sz="2000" baseline="0" dirty="0" smtClean="0">
                <a:solidFill>
                  <a:schemeClr val="bg1"/>
                </a:solidFill>
                <a:latin typeface="Calibri" panose="020F0502020204030204" pitchFamily="34" charset="0"/>
              </a:rPr>
              <a:t> Unit C</a:t>
            </a:r>
          </a:p>
          <a:p>
            <a:pPr marL="247642" indent="0">
              <a:lnSpc>
                <a:spcPct val="100000"/>
              </a:lnSpc>
              <a:buFont typeface="Arial" panose="020B0604020202020204" pitchFamily="34" charset="0"/>
              <a:buNone/>
            </a:pPr>
            <a:r>
              <a:rPr lang="en-US" sz="2000" baseline="0" dirty="0" smtClean="0">
                <a:solidFill>
                  <a:schemeClr val="bg1"/>
                </a:solidFill>
                <a:latin typeface="Calibri" panose="020F0502020204030204" pitchFamily="34" charset="0"/>
              </a:rPr>
              <a:t>Berkeley CA 94710</a:t>
            </a:r>
          </a:p>
          <a:p>
            <a:pPr marL="247642" indent="0">
              <a:lnSpc>
                <a:spcPct val="100000"/>
              </a:lnSpc>
              <a:buFont typeface="Arial" panose="020B0604020202020204" pitchFamily="34" charset="0"/>
              <a:buNone/>
            </a:pPr>
            <a:r>
              <a:rPr lang="en-US" sz="2000" b="1" baseline="0" dirty="0" smtClean="0">
                <a:solidFill>
                  <a:srgbClr val="FFFF00"/>
                </a:solidFill>
                <a:latin typeface="Calibri" panose="020F0502020204030204" pitchFamily="34" charset="0"/>
              </a:rPr>
              <a:t>posterpresenter@gmail.com</a:t>
            </a:r>
            <a:endParaRPr lang="en-US" sz="2000" b="1" dirty="0">
              <a:solidFill>
                <a:srgbClr val="FFFF00"/>
              </a:solidFill>
              <a:latin typeface="Calibri" panose="020F0502020204030204" pitchFamily="34" charset="0"/>
            </a:endParaRPr>
          </a:p>
        </p:txBody>
      </p:sp>
      <p:sp>
        <p:nvSpPr>
          <p:cNvPr id="80" name="Text Box 14"/>
          <p:cNvSpPr txBox="1">
            <a:spLocks noChangeArrowheads="1"/>
          </p:cNvSpPr>
          <p:nvPr userDrawn="1"/>
        </p:nvSpPr>
        <p:spPr bwMode="auto">
          <a:xfrm>
            <a:off x="955679" y="42976800"/>
            <a:ext cx="2933700" cy="425821"/>
          </a:xfrm>
          <a:prstGeom prst="rect">
            <a:avLst/>
          </a:prstGeom>
          <a:noFill/>
          <a:ln w="9525">
            <a:noFill/>
            <a:miter lim="800000"/>
            <a:headEnd/>
            <a:tailEnd/>
          </a:ln>
          <a:effectLst/>
        </p:spPr>
        <p:txBody>
          <a:bodyPr lIns="112988" tIns="56483" rIns="112988" bIns="56483">
            <a:spAutoFit/>
          </a:bodyPr>
          <a:lstStyle/>
          <a:p>
            <a:pPr eaLnBrk="0" hangingPunct="0">
              <a:lnSpc>
                <a:spcPct val="65000"/>
              </a:lnSpc>
              <a:spcBef>
                <a:spcPct val="50000"/>
              </a:spcBef>
              <a:defRPr/>
            </a:pPr>
            <a:r>
              <a:rPr lang="en-US" sz="700" b="1" dirty="0" smtClean="0">
                <a:solidFill>
                  <a:schemeClr val="bg1">
                    <a:lumMod val="75000"/>
                  </a:schemeClr>
                </a:solidFill>
                <a:latin typeface="Arial" charset="0"/>
              </a:rPr>
              <a:t>RESEARCH POSTER PRESENTATION </a:t>
            </a:r>
            <a:r>
              <a:rPr lang="en-US" sz="700" b="1" dirty="0">
                <a:solidFill>
                  <a:schemeClr val="bg1">
                    <a:lumMod val="75000"/>
                  </a:schemeClr>
                </a:solidFill>
                <a:latin typeface="Arial" charset="0"/>
              </a:rPr>
              <a:t>DESIGN © </a:t>
            </a:r>
            <a:r>
              <a:rPr lang="en-US" sz="700" b="1" dirty="0" smtClean="0">
                <a:solidFill>
                  <a:schemeClr val="bg1">
                    <a:lumMod val="75000"/>
                  </a:schemeClr>
                </a:solidFill>
                <a:latin typeface="Arial" charset="0"/>
              </a:rPr>
              <a:t>2015</a:t>
            </a:r>
            <a:endParaRPr lang="en-US" sz="700" b="1" dirty="0">
              <a:solidFill>
                <a:schemeClr val="bg1">
                  <a:lumMod val="75000"/>
                </a:schemeClr>
              </a:solidFill>
              <a:latin typeface="Arial" charset="0"/>
            </a:endParaRPr>
          </a:p>
          <a:p>
            <a:pPr eaLnBrk="0" hangingPunct="0">
              <a:lnSpc>
                <a:spcPct val="65000"/>
              </a:lnSpc>
              <a:spcBef>
                <a:spcPct val="50000"/>
              </a:spcBef>
              <a:defRPr/>
            </a:pPr>
            <a:r>
              <a:rPr lang="en-US" sz="1300" b="1" dirty="0">
                <a:solidFill>
                  <a:schemeClr val="bg1">
                    <a:lumMod val="75000"/>
                  </a:schemeClr>
                </a:solidFill>
                <a:latin typeface="Arial" charset="0"/>
              </a:rPr>
              <a:t>www.PosterPresentations.com</a:t>
            </a:r>
          </a:p>
        </p:txBody>
      </p:sp>
    </p:spTree>
  </p:cSld>
  <p:clrMap bg1="lt1" tx1="dk1" bg2="lt2" tx2="dk2" accent1="accent1" accent2="accent2" accent3="accent3" accent4="accent4" accent5="accent5" accent6="accent6" hlink="hlink" folHlink="folHlink"/>
  <p:sldLayoutIdLst>
    <p:sldLayoutId id="2147483654" r:id="rId1"/>
  </p:sldLayoutIdLst>
  <p:timing>
    <p:tnLst>
      <p:par>
        <p:cTn xmlns:p14="http://schemas.microsoft.com/office/powerpoint/2010/main" id="1" dur="indefinite" restart="never" nodeType="tmRoot"/>
      </p:par>
    </p:tnLst>
  </p:timing>
  <p:txStyles>
    <p:titleStyle>
      <a:lvl1pPr algn="ctr" defTabSz="5433710" rtl="0" eaLnBrk="1" latinLnBrk="0" hangingPunct="1">
        <a:spcBef>
          <a:spcPct val="0"/>
        </a:spcBef>
        <a:buNone/>
        <a:defRPr sz="10800" kern="1200">
          <a:solidFill>
            <a:schemeClr val="bg1"/>
          </a:solidFill>
          <a:latin typeface="Trebuchet MS" pitchFamily="34" charset="0"/>
          <a:ea typeface="+mj-ea"/>
          <a:cs typeface="+mj-cs"/>
        </a:defRPr>
      </a:lvl1pPr>
    </p:titleStyle>
    <p:bodyStyle>
      <a:lvl1pPr marL="2037643" indent="-2037643" algn="l" defTabSz="5433710" rtl="0" eaLnBrk="1" latinLnBrk="0" hangingPunct="1">
        <a:spcBef>
          <a:spcPct val="20000"/>
        </a:spcBef>
        <a:buFont typeface="Arial" pitchFamily="34" charset="0"/>
        <a:buChar char="•"/>
        <a:defRPr sz="19100" kern="1200">
          <a:solidFill>
            <a:schemeClr val="tx1"/>
          </a:solidFill>
          <a:latin typeface="+mn-lt"/>
          <a:ea typeface="+mn-ea"/>
          <a:cs typeface="+mn-cs"/>
        </a:defRPr>
      </a:lvl1pPr>
      <a:lvl2pPr marL="4414889" indent="-1698034" algn="l" defTabSz="5433710" rtl="0" eaLnBrk="1" latinLnBrk="0" hangingPunct="1">
        <a:spcBef>
          <a:spcPct val="20000"/>
        </a:spcBef>
        <a:buFont typeface="Arial" pitchFamily="34" charset="0"/>
        <a:buChar char="–"/>
        <a:defRPr sz="16800" kern="1200">
          <a:solidFill>
            <a:schemeClr val="tx1"/>
          </a:solidFill>
          <a:latin typeface="+mn-lt"/>
          <a:ea typeface="+mn-ea"/>
          <a:cs typeface="+mn-cs"/>
        </a:defRPr>
      </a:lvl2pPr>
      <a:lvl3pPr marL="6792138" indent="-1358428" algn="l" defTabSz="5433710" rtl="0" eaLnBrk="1" latinLnBrk="0" hangingPunct="1">
        <a:spcBef>
          <a:spcPct val="20000"/>
        </a:spcBef>
        <a:buFont typeface="Arial" pitchFamily="34" charset="0"/>
        <a:buChar char="•"/>
        <a:defRPr sz="14300" kern="1200">
          <a:solidFill>
            <a:schemeClr val="tx1"/>
          </a:solidFill>
          <a:latin typeface="+mn-lt"/>
          <a:ea typeface="+mn-ea"/>
          <a:cs typeface="+mn-cs"/>
        </a:defRPr>
      </a:lvl3pPr>
      <a:lvl4pPr marL="9508994" indent="-1358428" algn="l" defTabSz="5433710" rtl="0" eaLnBrk="1" latinLnBrk="0" hangingPunct="1">
        <a:spcBef>
          <a:spcPct val="20000"/>
        </a:spcBef>
        <a:buFont typeface="Arial" pitchFamily="34" charset="0"/>
        <a:buChar char="–"/>
        <a:defRPr sz="12000" kern="1200">
          <a:solidFill>
            <a:schemeClr val="tx1"/>
          </a:solidFill>
          <a:latin typeface="+mn-lt"/>
          <a:ea typeface="+mn-ea"/>
          <a:cs typeface="+mn-cs"/>
        </a:defRPr>
      </a:lvl4pPr>
      <a:lvl5pPr marL="12225846" indent="-1358428" algn="l" defTabSz="5433710" rtl="0" eaLnBrk="1" latinLnBrk="0" hangingPunct="1">
        <a:spcBef>
          <a:spcPct val="20000"/>
        </a:spcBef>
        <a:buFont typeface="Arial" pitchFamily="34" charset="0"/>
        <a:buChar char="»"/>
        <a:defRPr sz="12000" kern="1200">
          <a:solidFill>
            <a:schemeClr val="tx1"/>
          </a:solidFill>
          <a:latin typeface="+mn-lt"/>
          <a:ea typeface="+mn-ea"/>
          <a:cs typeface="+mn-cs"/>
        </a:defRPr>
      </a:lvl5pPr>
      <a:lvl6pPr marL="14942702" indent="-1358428" algn="l" defTabSz="5433710" rtl="0" eaLnBrk="1" latinLnBrk="0" hangingPunct="1">
        <a:spcBef>
          <a:spcPct val="20000"/>
        </a:spcBef>
        <a:buFont typeface="Arial" pitchFamily="34" charset="0"/>
        <a:buChar char="•"/>
        <a:defRPr sz="12000" kern="1200">
          <a:solidFill>
            <a:schemeClr val="tx1"/>
          </a:solidFill>
          <a:latin typeface="+mn-lt"/>
          <a:ea typeface="+mn-ea"/>
          <a:cs typeface="+mn-cs"/>
        </a:defRPr>
      </a:lvl6pPr>
      <a:lvl7pPr marL="17659557" indent="-1358428" algn="l" defTabSz="5433710" rtl="0" eaLnBrk="1" latinLnBrk="0" hangingPunct="1">
        <a:spcBef>
          <a:spcPct val="20000"/>
        </a:spcBef>
        <a:buFont typeface="Arial" pitchFamily="34" charset="0"/>
        <a:buChar char="•"/>
        <a:defRPr sz="12000" kern="1200">
          <a:solidFill>
            <a:schemeClr val="tx1"/>
          </a:solidFill>
          <a:latin typeface="+mn-lt"/>
          <a:ea typeface="+mn-ea"/>
          <a:cs typeface="+mn-cs"/>
        </a:defRPr>
      </a:lvl7pPr>
      <a:lvl8pPr marL="20376412" indent="-1358428" algn="l" defTabSz="5433710" rtl="0" eaLnBrk="1" latinLnBrk="0" hangingPunct="1">
        <a:spcBef>
          <a:spcPct val="20000"/>
        </a:spcBef>
        <a:buFont typeface="Arial" pitchFamily="34" charset="0"/>
        <a:buChar char="•"/>
        <a:defRPr sz="12000" kern="1200">
          <a:solidFill>
            <a:schemeClr val="tx1"/>
          </a:solidFill>
          <a:latin typeface="+mn-lt"/>
          <a:ea typeface="+mn-ea"/>
          <a:cs typeface="+mn-cs"/>
        </a:defRPr>
      </a:lvl8pPr>
      <a:lvl9pPr marL="23093265" indent="-1358428" algn="l" defTabSz="5433710" rtl="0" eaLnBrk="1" latinLnBrk="0" hangingPunct="1">
        <a:spcBef>
          <a:spcPct val="20000"/>
        </a:spcBef>
        <a:buFont typeface="Arial" pitchFamily="34" charset="0"/>
        <a:buChar char="•"/>
        <a:defRPr sz="12000" kern="1200">
          <a:solidFill>
            <a:schemeClr val="tx1"/>
          </a:solidFill>
          <a:latin typeface="+mn-lt"/>
          <a:ea typeface="+mn-ea"/>
          <a:cs typeface="+mn-cs"/>
        </a:defRPr>
      </a:lvl9pPr>
    </p:bodyStyle>
    <p:otherStyle>
      <a:defPPr>
        <a:defRPr lang="en-US"/>
      </a:defPPr>
      <a:lvl1pPr marL="0" algn="l" defTabSz="5433710" rtl="0" eaLnBrk="1" latinLnBrk="0" hangingPunct="1">
        <a:defRPr sz="10700" kern="1200">
          <a:solidFill>
            <a:schemeClr val="tx1"/>
          </a:solidFill>
          <a:latin typeface="+mn-lt"/>
          <a:ea typeface="+mn-ea"/>
          <a:cs typeface="+mn-cs"/>
        </a:defRPr>
      </a:lvl1pPr>
      <a:lvl2pPr marL="2716856" algn="l" defTabSz="5433710" rtl="0" eaLnBrk="1" latinLnBrk="0" hangingPunct="1">
        <a:defRPr sz="10700" kern="1200">
          <a:solidFill>
            <a:schemeClr val="tx1"/>
          </a:solidFill>
          <a:latin typeface="+mn-lt"/>
          <a:ea typeface="+mn-ea"/>
          <a:cs typeface="+mn-cs"/>
        </a:defRPr>
      </a:lvl2pPr>
      <a:lvl3pPr marL="5433710" algn="l" defTabSz="5433710" rtl="0" eaLnBrk="1" latinLnBrk="0" hangingPunct="1">
        <a:defRPr sz="10700" kern="1200">
          <a:solidFill>
            <a:schemeClr val="tx1"/>
          </a:solidFill>
          <a:latin typeface="+mn-lt"/>
          <a:ea typeface="+mn-ea"/>
          <a:cs typeface="+mn-cs"/>
        </a:defRPr>
      </a:lvl3pPr>
      <a:lvl4pPr marL="8150566" algn="l" defTabSz="5433710" rtl="0" eaLnBrk="1" latinLnBrk="0" hangingPunct="1">
        <a:defRPr sz="10700" kern="1200">
          <a:solidFill>
            <a:schemeClr val="tx1"/>
          </a:solidFill>
          <a:latin typeface="+mn-lt"/>
          <a:ea typeface="+mn-ea"/>
          <a:cs typeface="+mn-cs"/>
        </a:defRPr>
      </a:lvl4pPr>
      <a:lvl5pPr marL="10867419" algn="l" defTabSz="5433710" rtl="0" eaLnBrk="1" latinLnBrk="0" hangingPunct="1">
        <a:defRPr sz="10700" kern="1200">
          <a:solidFill>
            <a:schemeClr val="tx1"/>
          </a:solidFill>
          <a:latin typeface="+mn-lt"/>
          <a:ea typeface="+mn-ea"/>
          <a:cs typeface="+mn-cs"/>
        </a:defRPr>
      </a:lvl5pPr>
      <a:lvl6pPr marL="13584274" algn="l" defTabSz="5433710" rtl="0" eaLnBrk="1" latinLnBrk="0" hangingPunct="1">
        <a:defRPr sz="10700" kern="1200">
          <a:solidFill>
            <a:schemeClr val="tx1"/>
          </a:solidFill>
          <a:latin typeface="+mn-lt"/>
          <a:ea typeface="+mn-ea"/>
          <a:cs typeface="+mn-cs"/>
        </a:defRPr>
      </a:lvl6pPr>
      <a:lvl7pPr marL="16301130" algn="l" defTabSz="5433710" rtl="0" eaLnBrk="1" latinLnBrk="0" hangingPunct="1">
        <a:defRPr sz="10700" kern="1200">
          <a:solidFill>
            <a:schemeClr val="tx1"/>
          </a:solidFill>
          <a:latin typeface="+mn-lt"/>
          <a:ea typeface="+mn-ea"/>
          <a:cs typeface="+mn-cs"/>
        </a:defRPr>
      </a:lvl7pPr>
      <a:lvl8pPr marL="19017984" algn="l" defTabSz="5433710" rtl="0" eaLnBrk="1" latinLnBrk="0" hangingPunct="1">
        <a:defRPr sz="10700" kern="1200">
          <a:solidFill>
            <a:schemeClr val="tx1"/>
          </a:solidFill>
          <a:latin typeface="+mn-lt"/>
          <a:ea typeface="+mn-ea"/>
          <a:cs typeface="+mn-cs"/>
        </a:defRPr>
      </a:lvl8pPr>
      <a:lvl9pPr marL="21734840" algn="l" defTabSz="5433710" rtl="0" eaLnBrk="1" latinLnBrk="0" hangingPunct="1">
        <a:defRPr sz="10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physiologyconcepts.org/workspace/uploads/eb16-cc-cf-final-02-22.pdf" TargetMode="External"/><Relationship Id="rId4" Type="http://schemas.openxmlformats.org/officeDocument/2006/relationships/hyperlink" Target="http://www.fasebj.org/content/29/1_Supplement/541.33" TargetMode="External"/><Relationship Id="rId5" Type="http://schemas.openxmlformats.org/officeDocument/2006/relationships/image" Target="../media/image11.emf"/><Relationship Id="rId6" Type="http://schemas.openxmlformats.org/officeDocument/2006/relationships/image" Target="../media/image12.png"/><Relationship Id="rId7" Type="http://schemas.openxmlformats.org/officeDocument/2006/relationships/image" Target="../media/image13.jpg"/><Relationship Id="rId8" Type="http://schemas.openxmlformats.org/officeDocument/2006/relationships/image" Target="../media/image14.jpg"/><Relationship Id="rId9" Type="http://schemas.openxmlformats.org/officeDocument/2006/relationships/image" Target="../media/image15.jpg"/><Relationship Id="rId10" Type="http://schemas.openxmlformats.org/officeDocument/2006/relationships/image" Target="../media/image16.jpg"/><Relationship Id="rId11" Type="http://schemas.openxmlformats.org/officeDocument/2006/relationships/image" Target="../media/image17.jp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Text Placeholder 170"/>
          <p:cNvSpPr>
            <a:spLocks noGrp="1"/>
          </p:cNvSpPr>
          <p:nvPr>
            <p:ph type="body" sz="quarter" idx="20"/>
          </p:nvPr>
        </p:nvSpPr>
        <p:spPr>
          <a:xfrm>
            <a:off x="20783940" y="6814633"/>
            <a:ext cx="19767976" cy="844170"/>
          </a:xfrm>
          <a:solidFill>
            <a:srgbClr val="9DC3E6"/>
          </a:solidFill>
          <a:ln>
            <a:solidFill>
              <a:srgbClr val="000000"/>
            </a:solidFill>
          </a:ln>
        </p:spPr>
        <p:txBody>
          <a:bodyPr/>
          <a:lstStyle/>
          <a:p>
            <a:r>
              <a:rPr lang="en-US" u="none" dirty="0" smtClean="0"/>
              <a:t>Using the CC-CF in building a physiology curriculum</a:t>
            </a:r>
            <a:endParaRPr lang="en-US" u="none" dirty="0"/>
          </a:p>
        </p:txBody>
      </p:sp>
      <p:sp>
        <p:nvSpPr>
          <p:cNvPr id="172" name="Text Placeholder 171"/>
          <p:cNvSpPr>
            <a:spLocks noGrp="1"/>
          </p:cNvSpPr>
          <p:nvPr>
            <p:ph type="body" sz="quarter" idx="21"/>
          </p:nvPr>
        </p:nvSpPr>
        <p:spPr>
          <a:xfrm>
            <a:off x="572295" y="6747021"/>
            <a:ext cx="9672793" cy="882285"/>
          </a:xfrm>
          <a:solidFill>
            <a:srgbClr val="9DC3E6"/>
          </a:solidFill>
          <a:ln>
            <a:solidFill>
              <a:srgbClr val="000000"/>
            </a:solidFill>
          </a:ln>
        </p:spPr>
        <p:txBody>
          <a:bodyPr/>
          <a:lstStyle/>
          <a:p>
            <a:pPr algn="ctr"/>
            <a:r>
              <a:rPr lang="en-US" sz="4000" b="1" dirty="0">
                <a:latin typeface="Arial"/>
                <a:cs typeface="Arial"/>
              </a:rPr>
              <a:t>ABSTRACT</a:t>
            </a:r>
            <a:endParaRPr lang="en-US" sz="4000" b="1" dirty="0">
              <a:latin typeface="Arial"/>
              <a:cs typeface="Arial"/>
            </a:endParaRPr>
          </a:p>
        </p:txBody>
      </p:sp>
      <p:sp>
        <p:nvSpPr>
          <p:cNvPr id="173" name="Text Placeholder 172"/>
          <p:cNvSpPr>
            <a:spLocks noGrp="1"/>
          </p:cNvSpPr>
          <p:nvPr>
            <p:ph type="body" sz="quarter" idx="22"/>
          </p:nvPr>
        </p:nvSpPr>
        <p:spPr>
          <a:xfrm>
            <a:off x="553774" y="28170981"/>
            <a:ext cx="9672793" cy="844170"/>
          </a:xfrm>
          <a:solidFill>
            <a:srgbClr val="9DC3E6"/>
          </a:solidFill>
          <a:ln>
            <a:solidFill>
              <a:srgbClr val="000000"/>
            </a:solidFill>
          </a:ln>
        </p:spPr>
        <p:txBody>
          <a:bodyPr/>
          <a:lstStyle/>
          <a:p>
            <a:r>
              <a:rPr lang="en-US" u="none" dirty="0" smtClean="0"/>
              <a:t>Introduction</a:t>
            </a:r>
            <a:endParaRPr lang="en-US" u="none" dirty="0"/>
          </a:p>
        </p:txBody>
      </p:sp>
      <p:sp>
        <p:nvSpPr>
          <p:cNvPr id="256" name="Text Placeholder 255"/>
          <p:cNvSpPr>
            <a:spLocks noGrp="1"/>
          </p:cNvSpPr>
          <p:nvPr>
            <p:ph type="body" sz="quarter" idx="24"/>
          </p:nvPr>
        </p:nvSpPr>
        <p:spPr>
          <a:xfrm>
            <a:off x="10641099" y="6768760"/>
            <a:ext cx="9654080" cy="1459723"/>
          </a:xfrm>
          <a:solidFill>
            <a:srgbClr val="9DC3E6"/>
          </a:solidFill>
          <a:ln>
            <a:solidFill>
              <a:schemeClr val="tx1"/>
            </a:solidFill>
          </a:ln>
        </p:spPr>
        <p:txBody>
          <a:bodyPr/>
          <a:lstStyle/>
          <a:p>
            <a:r>
              <a:rPr lang="en-US" u="none" dirty="0" smtClean="0"/>
              <a:t>The Cell-Cell Communications </a:t>
            </a:r>
            <a:r>
              <a:rPr lang="en-US" u="none" dirty="0" smtClean="0">
                <a:latin typeface="Arial"/>
                <a:cs typeface="Arial"/>
              </a:rPr>
              <a:t>Conceptual</a:t>
            </a:r>
            <a:r>
              <a:rPr lang="en-US" u="none" dirty="0" smtClean="0"/>
              <a:t> </a:t>
            </a:r>
            <a:r>
              <a:rPr lang="en-US" u="none" dirty="0" smtClean="0"/>
              <a:t>Framework and ratings from faculty surveys</a:t>
            </a:r>
            <a:endParaRPr lang="en-US" u="none" dirty="0"/>
          </a:p>
        </p:txBody>
      </p:sp>
      <p:sp>
        <p:nvSpPr>
          <p:cNvPr id="257" name="Text Placeholder 256"/>
          <p:cNvSpPr>
            <a:spLocks noGrp="1"/>
          </p:cNvSpPr>
          <p:nvPr>
            <p:ph type="body" sz="quarter" idx="25"/>
          </p:nvPr>
        </p:nvSpPr>
        <p:spPr>
          <a:xfrm>
            <a:off x="41005126" y="6842363"/>
            <a:ext cx="9651207" cy="1459723"/>
          </a:xfrm>
          <a:solidFill>
            <a:srgbClr val="9DC3E6"/>
          </a:solidFill>
          <a:ln>
            <a:solidFill>
              <a:srgbClr val="000000"/>
            </a:solidFill>
          </a:ln>
        </p:spPr>
        <p:txBody>
          <a:bodyPr/>
          <a:lstStyle/>
          <a:p>
            <a:r>
              <a:rPr lang="en-US" u="none" dirty="0" smtClean="0"/>
              <a:t>What can you do with a conceptual framework?</a:t>
            </a:r>
            <a:endParaRPr lang="en-US" u="none" dirty="0"/>
          </a:p>
        </p:txBody>
      </p:sp>
      <p:sp>
        <p:nvSpPr>
          <p:cNvPr id="258" name="Text Placeholder 257"/>
          <p:cNvSpPr>
            <a:spLocks noGrp="1"/>
          </p:cNvSpPr>
          <p:nvPr>
            <p:ph type="body" sz="quarter" idx="26"/>
          </p:nvPr>
        </p:nvSpPr>
        <p:spPr>
          <a:xfrm>
            <a:off x="41005124" y="8557617"/>
            <a:ext cx="9651207" cy="9995548"/>
          </a:xfrm>
        </p:spPr>
        <p:txBody>
          <a:bodyPr/>
          <a:lstStyle/>
          <a:p>
            <a:r>
              <a:rPr lang="en-US" dirty="0" smtClean="0">
                <a:latin typeface="Arial"/>
                <a:cs typeface="Arial"/>
              </a:rPr>
              <a:t>A conceptual framework </a:t>
            </a:r>
            <a:r>
              <a:rPr lang="en-US" dirty="0" smtClean="0">
                <a:latin typeface="Arial"/>
                <a:cs typeface="Arial"/>
              </a:rPr>
              <a:t>(CF) such </a:t>
            </a:r>
            <a:r>
              <a:rPr lang="en-US" dirty="0" smtClean="0">
                <a:latin typeface="Arial"/>
                <a:cs typeface="Arial"/>
              </a:rPr>
              <a:t>as the </a:t>
            </a:r>
            <a:r>
              <a:rPr lang="en-US" dirty="0" smtClean="0">
                <a:latin typeface="Arial"/>
                <a:cs typeface="Arial"/>
              </a:rPr>
              <a:t>one we have presented for cell-cell communications </a:t>
            </a:r>
            <a:r>
              <a:rPr lang="en-US" dirty="0" smtClean="0">
                <a:latin typeface="Arial"/>
                <a:cs typeface="Arial"/>
              </a:rPr>
              <a:t>is </a:t>
            </a:r>
            <a:r>
              <a:rPr lang="en-US" dirty="0" smtClean="0">
                <a:latin typeface="Arial"/>
                <a:cs typeface="Arial"/>
              </a:rPr>
              <a:t>a teaching and learning tool that can be used in a number of ways</a:t>
            </a:r>
            <a:r>
              <a:rPr lang="en-US" dirty="0" smtClean="0">
                <a:latin typeface="Arial"/>
                <a:cs typeface="Arial"/>
              </a:rPr>
              <a:t>.</a:t>
            </a:r>
          </a:p>
          <a:p>
            <a:endParaRPr lang="en-US" dirty="0" smtClean="0">
              <a:latin typeface="Arial"/>
              <a:cs typeface="Arial"/>
            </a:endParaRPr>
          </a:p>
          <a:p>
            <a:r>
              <a:rPr lang="en-US" b="1" i="1" u="sng" dirty="0" smtClean="0">
                <a:latin typeface="Arial"/>
                <a:cs typeface="Arial"/>
              </a:rPr>
              <a:t>For physiology teachers</a:t>
            </a:r>
            <a:r>
              <a:rPr lang="en-US" dirty="0" smtClean="0">
                <a:latin typeface="Arial"/>
                <a:cs typeface="Arial"/>
              </a:rPr>
              <a:t>:</a:t>
            </a:r>
            <a:endParaRPr lang="en-US" dirty="0" smtClean="0">
              <a:latin typeface="Arial"/>
              <a:cs typeface="Arial"/>
            </a:endParaRPr>
          </a:p>
          <a:p>
            <a:pPr marL="660380" indent="-660380">
              <a:buAutoNum type="arabicParenBoth"/>
            </a:pPr>
            <a:r>
              <a:rPr lang="en-US" dirty="0" smtClean="0">
                <a:latin typeface="Arial"/>
                <a:cs typeface="Arial"/>
              </a:rPr>
              <a:t>A </a:t>
            </a:r>
            <a:r>
              <a:rPr lang="en-US" dirty="0" smtClean="0">
                <a:latin typeface="Arial"/>
                <a:cs typeface="Arial"/>
              </a:rPr>
              <a:t>CF can help in making explicit the learning </a:t>
            </a:r>
            <a:r>
              <a:rPr lang="en-US" dirty="0" smtClean="0">
                <a:latin typeface="Arial"/>
                <a:cs typeface="Arial"/>
              </a:rPr>
              <a:t>objectives for your </a:t>
            </a:r>
            <a:r>
              <a:rPr lang="en-US" dirty="0" smtClean="0">
                <a:latin typeface="Arial"/>
                <a:cs typeface="Arial"/>
              </a:rPr>
              <a:t>course.</a:t>
            </a:r>
          </a:p>
          <a:p>
            <a:pPr marL="660380" indent="-660380">
              <a:buAutoNum type="arabicParenBoth" startAt="2"/>
            </a:pPr>
            <a:r>
              <a:rPr lang="en-US" dirty="0">
                <a:latin typeface="Arial"/>
                <a:cs typeface="Arial"/>
              </a:rPr>
              <a:t>a</a:t>
            </a:r>
            <a:r>
              <a:rPr lang="en-US" dirty="0" smtClean="0">
                <a:latin typeface="Arial"/>
                <a:cs typeface="Arial"/>
              </a:rPr>
              <a:t> CF is the </a:t>
            </a:r>
            <a:r>
              <a:rPr lang="en-US" dirty="0">
                <a:latin typeface="Arial"/>
                <a:cs typeface="Arial"/>
              </a:rPr>
              <a:t>prelude to developing </a:t>
            </a:r>
            <a:r>
              <a:rPr lang="en-US" dirty="0" smtClean="0">
                <a:latin typeface="Arial"/>
                <a:cs typeface="Arial"/>
              </a:rPr>
              <a:t>conceptually oriented examination questions or a </a:t>
            </a:r>
            <a:r>
              <a:rPr lang="en-US" dirty="0">
                <a:latin typeface="Arial"/>
                <a:cs typeface="Arial"/>
              </a:rPr>
              <a:t>concept </a:t>
            </a:r>
            <a:r>
              <a:rPr lang="en-US" dirty="0" smtClean="0">
                <a:latin typeface="Arial"/>
                <a:cs typeface="Arial"/>
              </a:rPr>
              <a:t>inventory.</a:t>
            </a:r>
          </a:p>
          <a:p>
            <a:pPr marL="660380" indent="-660380">
              <a:buAutoNum type="arabicParenBoth" startAt="2"/>
            </a:pPr>
            <a:r>
              <a:rPr lang="en-US" dirty="0">
                <a:latin typeface="Arial"/>
                <a:cs typeface="Arial"/>
              </a:rPr>
              <a:t>a</a:t>
            </a:r>
            <a:r>
              <a:rPr lang="en-US" dirty="0" smtClean="0">
                <a:latin typeface="Arial"/>
                <a:cs typeface="Arial"/>
              </a:rPr>
              <a:t> CF can </a:t>
            </a:r>
            <a:r>
              <a:rPr lang="en-US" dirty="0">
                <a:latin typeface="Arial"/>
                <a:cs typeface="Arial"/>
              </a:rPr>
              <a:t>aid in building or revising a curriculum </a:t>
            </a:r>
            <a:r>
              <a:rPr lang="en-US" dirty="0" smtClean="0">
                <a:latin typeface="Arial"/>
                <a:cs typeface="Arial"/>
              </a:rPr>
              <a:t>to insure that it encompasses </a:t>
            </a:r>
            <a:r>
              <a:rPr lang="en-US" dirty="0">
                <a:latin typeface="Arial"/>
                <a:cs typeface="Arial"/>
              </a:rPr>
              <a:t>those core concepts deemed </a:t>
            </a:r>
            <a:r>
              <a:rPr lang="en-US" dirty="0" smtClean="0">
                <a:latin typeface="Arial"/>
                <a:cs typeface="Arial"/>
              </a:rPr>
              <a:t>essential by the faculty.</a:t>
            </a:r>
          </a:p>
          <a:p>
            <a:r>
              <a:rPr lang="en-US" b="1" i="1" u="sng" dirty="0" smtClean="0">
                <a:latin typeface="Arial"/>
                <a:cs typeface="Arial"/>
              </a:rPr>
              <a:t>For students</a:t>
            </a:r>
            <a:r>
              <a:rPr lang="en-US" dirty="0" smtClean="0">
                <a:latin typeface="Arial"/>
                <a:cs typeface="Arial"/>
              </a:rPr>
              <a:t>:</a:t>
            </a:r>
            <a:endParaRPr lang="en-US" dirty="0">
              <a:latin typeface="Arial"/>
              <a:cs typeface="Arial"/>
            </a:endParaRPr>
          </a:p>
          <a:p>
            <a:pPr marL="660380" indent="-660380">
              <a:buAutoNum type="arabicParenBoth" startAt="4"/>
            </a:pPr>
            <a:r>
              <a:rPr lang="en-US" dirty="0" smtClean="0">
                <a:latin typeface="Arial"/>
                <a:cs typeface="Arial"/>
              </a:rPr>
              <a:t>a CF is a powerful learning tool that helps organize the physiological phenomena that are </a:t>
            </a:r>
            <a:r>
              <a:rPr lang="en-US" dirty="0" smtClean="0">
                <a:latin typeface="Arial"/>
                <a:cs typeface="Arial"/>
              </a:rPr>
              <a:t>being </a:t>
            </a:r>
            <a:r>
              <a:rPr lang="en-US" dirty="0" smtClean="0">
                <a:latin typeface="Arial"/>
                <a:cs typeface="Arial"/>
              </a:rPr>
              <a:t>studying.</a:t>
            </a:r>
          </a:p>
          <a:p>
            <a:pPr marL="660380" indent="-660380">
              <a:buAutoNum type="arabicParenBoth" startAt="5"/>
            </a:pPr>
            <a:r>
              <a:rPr lang="en-US" dirty="0" smtClean="0">
                <a:latin typeface="Arial"/>
                <a:cs typeface="Arial"/>
              </a:rPr>
              <a:t>A CF is a tool that facilitates the acquisition, retention, and understanding of new physiology ideas.</a:t>
            </a:r>
            <a:endParaRPr lang="en-US" dirty="0" smtClean="0">
              <a:latin typeface="Arial"/>
              <a:cs typeface="Arial"/>
            </a:endParaRPr>
          </a:p>
          <a:p>
            <a:endParaRPr lang="en-US" dirty="0" smtClean="0">
              <a:latin typeface="Arial"/>
              <a:cs typeface="Arial"/>
            </a:endParaRPr>
          </a:p>
        </p:txBody>
      </p:sp>
      <p:sp>
        <p:nvSpPr>
          <p:cNvPr id="259" name="Text Placeholder 258"/>
          <p:cNvSpPr>
            <a:spLocks noGrp="1"/>
          </p:cNvSpPr>
          <p:nvPr>
            <p:ph type="body" sz="quarter" idx="27"/>
          </p:nvPr>
        </p:nvSpPr>
        <p:spPr>
          <a:xfrm>
            <a:off x="41040315" y="23675943"/>
            <a:ext cx="9651207" cy="844170"/>
          </a:xfrm>
          <a:solidFill>
            <a:srgbClr val="9DC3E6"/>
          </a:solidFill>
          <a:ln>
            <a:solidFill>
              <a:srgbClr val="000000"/>
            </a:solidFill>
          </a:ln>
        </p:spPr>
        <p:txBody>
          <a:bodyPr/>
          <a:lstStyle/>
          <a:p>
            <a:r>
              <a:rPr lang="en-US" u="none" dirty="0" smtClean="0"/>
              <a:t>References</a:t>
            </a:r>
            <a:endParaRPr lang="en-US" u="none" dirty="0"/>
          </a:p>
        </p:txBody>
      </p:sp>
      <p:sp>
        <p:nvSpPr>
          <p:cNvPr id="260" name="Text Placeholder 259"/>
          <p:cNvSpPr>
            <a:spLocks noGrp="1"/>
          </p:cNvSpPr>
          <p:nvPr>
            <p:ph type="body" sz="quarter" idx="28"/>
          </p:nvPr>
        </p:nvSpPr>
        <p:spPr>
          <a:xfrm>
            <a:off x="41040315" y="24715116"/>
            <a:ext cx="9651206" cy="6425339"/>
          </a:xfrm>
        </p:spPr>
        <p:txBody>
          <a:bodyPr/>
          <a:lstStyle/>
          <a:p>
            <a:pPr marL="660380" indent="-660380">
              <a:buAutoNum type="arabicParenBoth"/>
            </a:pPr>
            <a:r>
              <a:rPr lang="en-US" dirty="0" smtClean="0">
                <a:latin typeface="Arial"/>
                <a:cs typeface="Arial"/>
              </a:rPr>
              <a:t>McFarland </a:t>
            </a:r>
            <a:r>
              <a:rPr lang="en-US" dirty="0">
                <a:latin typeface="Arial"/>
                <a:cs typeface="Arial"/>
              </a:rPr>
              <a:t>et al., </a:t>
            </a:r>
            <a:r>
              <a:rPr lang="en-US" dirty="0" smtClean="0">
                <a:latin typeface="Arial"/>
                <a:cs typeface="Arial"/>
              </a:rPr>
              <a:t>(2016)</a:t>
            </a:r>
            <a:r>
              <a:rPr lang="en-US" dirty="0">
                <a:latin typeface="Arial"/>
                <a:cs typeface="Arial"/>
              </a:rPr>
              <a:t>.  A conceptual framework for homeostasis: development and validation.  </a:t>
            </a:r>
            <a:r>
              <a:rPr lang="en-US" i="1" dirty="0" err="1">
                <a:latin typeface="Arial"/>
                <a:cs typeface="Arial"/>
              </a:rPr>
              <a:t>Adv</a:t>
            </a:r>
            <a:r>
              <a:rPr lang="en-US" i="1" dirty="0">
                <a:latin typeface="Arial"/>
                <a:cs typeface="Arial"/>
              </a:rPr>
              <a:t> </a:t>
            </a:r>
            <a:r>
              <a:rPr lang="en-US" i="1" dirty="0" err="1">
                <a:latin typeface="Arial"/>
                <a:cs typeface="Arial"/>
              </a:rPr>
              <a:t>Physiol</a:t>
            </a:r>
            <a:r>
              <a:rPr lang="en-US" i="1" dirty="0">
                <a:latin typeface="Arial"/>
                <a:cs typeface="Arial"/>
              </a:rPr>
              <a:t> Educ</a:t>
            </a:r>
            <a:r>
              <a:rPr lang="en-US" dirty="0">
                <a:latin typeface="Arial"/>
                <a:cs typeface="Arial"/>
              </a:rPr>
              <a:t>. </a:t>
            </a:r>
            <a:r>
              <a:rPr lang="en-US" dirty="0" smtClean="0">
                <a:latin typeface="Arial"/>
                <a:cs typeface="Arial"/>
              </a:rPr>
              <a:t>40: 213-222. </a:t>
            </a:r>
          </a:p>
          <a:p>
            <a:pPr marL="660380" indent="-660380">
              <a:buAutoNum type="arabicParenBoth" startAt="2"/>
            </a:pPr>
            <a:r>
              <a:rPr lang="en-US" dirty="0" smtClean="0">
                <a:latin typeface="Arial"/>
                <a:cs typeface="Arial"/>
              </a:rPr>
              <a:t>Michael </a:t>
            </a:r>
            <a:r>
              <a:rPr lang="en-US" dirty="0">
                <a:latin typeface="Arial"/>
                <a:cs typeface="Arial"/>
              </a:rPr>
              <a:t>et al. (2016).  A conceptual framework for the core </a:t>
            </a:r>
            <a:r>
              <a:rPr lang="en-US" dirty="0" smtClean="0">
                <a:latin typeface="Arial"/>
                <a:cs typeface="Arial"/>
              </a:rPr>
              <a:t>concept   of </a:t>
            </a:r>
            <a:r>
              <a:rPr lang="en-US" dirty="0">
                <a:latin typeface="Arial"/>
                <a:cs typeface="Arial"/>
              </a:rPr>
              <a:t>cell-cell communication. FASEB J April 2016 (in press</a:t>
            </a:r>
            <a:r>
              <a:rPr lang="en-US" dirty="0" smtClean="0">
                <a:latin typeface="Arial"/>
                <a:cs typeface="Arial"/>
              </a:rPr>
              <a:t>). Poster</a:t>
            </a:r>
            <a:r>
              <a:rPr lang="en-US" dirty="0">
                <a:latin typeface="Arial"/>
                <a:cs typeface="Arial"/>
              </a:rPr>
              <a:t>: </a:t>
            </a:r>
            <a:r>
              <a:rPr lang="en-US" dirty="0">
                <a:latin typeface="Arial"/>
                <a:cs typeface="Arial"/>
                <a:hlinkClick r:id="rId3"/>
              </a:rPr>
              <a:t>eb16-cc-cf-final-02-22.pdf</a:t>
            </a:r>
          </a:p>
          <a:p>
            <a:pPr marL="660380" indent="-660380">
              <a:buAutoNum type="arabicParenBoth" startAt="3"/>
            </a:pPr>
            <a:r>
              <a:rPr lang="en-US" dirty="0" smtClean="0">
                <a:latin typeface="Arial"/>
                <a:cs typeface="Arial"/>
              </a:rPr>
              <a:t>McFarland et al., (2015).  A </a:t>
            </a:r>
            <a:r>
              <a:rPr lang="en-US" dirty="0">
                <a:latin typeface="Arial"/>
                <a:cs typeface="Arial"/>
              </a:rPr>
              <a:t>Homeostasis Concept Inventory </a:t>
            </a:r>
            <a:r>
              <a:rPr lang="en-US" dirty="0" smtClean="0">
                <a:latin typeface="Arial"/>
                <a:cs typeface="Arial"/>
              </a:rPr>
              <a:t>for </a:t>
            </a:r>
            <a:r>
              <a:rPr lang="en-US" dirty="0" smtClean="0">
                <a:latin typeface="Arial"/>
                <a:cs typeface="Arial"/>
              </a:rPr>
              <a:t>Undergraduate </a:t>
            </a:r>
            <a:r>
              <a:rPr lang="en-US" dirty="0">
                <a:latin typeface="Arial"/>
                <a:cs typeface="Arial"/>
              </a:rPr>
              <a:t>Physiology FASEB J April 2015 29:</a:t>
            </a:r>
            <a:r>
              <a:rPr lang="en-US" dirty="0" smtClean="0">
                <a:latin typeface="Arial"/>
                <a:cs typeface="Arial"/>
              </a:rPr>
              <a:t>541.33 </a:t>
            </a:r>
          </a:p>
          <a:p>
            <a:r>
              <a:rPr lang="en-US" dirty="0" smtClean="0">
                <a:latin typeface="Arial"/>
                <a:cs typeface="Arial"/>
              </a:rPr>
              <a:t>       </a:t>
            </a:r>
            <a:r>
              <a:rPr lang="en-US" dirty="0" smtClean="0">
                <a:hlinkClick r:id="rId4"/>
              </a:rPr>
              <a:t>http</a:t>
            </a:r>
            <a:r>
              <a:rPr lang="en-US" dirty="0">
                <a:hlinkClick r:id="rId4"/>
              </a:rPr>
              <a:t>://www.fasebj.org/content/29/1_Supplement/</a:t>
            </a:r>
            <a:r>
              <a:rPr lang="en-US" dirty="0" smtClean="0">
                <a:hlinkClick r:id="rId4"/>
              </a:rPr>
              <a:t>541.33</a:t>
            </a:r>
            <a:endParaRPr lang="en-US" dirty="0">
              <a:latin typeface="Arial"/>
              <a:cs typeface="Arial"/>
            </a:endParaRPr>
          </a:p>
          <a:p>
            <a:pPr marL="660380" indent="-660380">
              <a:buAutoNum type="arabicParenBoth" startAt="4"/>
            </a:pPr>
            <a:r>
              <a:rPr lang="en-US" dirty="0" smtClean="0">
                <a:latin typeface="Arial"/>
                <a:cs typeface="Arial"/>
              </a:rPr>
              <a:t>Modell </a:t>
            </a:r>
            <a:r>
              <a:rPr lang="en-US" dirty="0">
                <a:latin typeface="Arial"/>
                <a:cs typeface="Arial"/>
              </a:rPr>
              <a:t>et al.  (2015). A physiologist’s view of homeostasis.  </a:t>
            </a:r>
            <a:r>
              <a:rPr lang="en-US" i="1" dirty="0" err="1">
                <a:latin typeface="Arial"/>
                <a:cs typeface="Arial"/>
              </a:rPr>
              <a:t>Adv</a:t>
            </a:r>
            <a:r>
              <a:rPr lang="en-US" i="1" dirty="0">
                <a:latin typeface="Arial"/>
                <a:cs typeface="Arial"/>
              </a:rPr>
              <a:t> </a:t>
            </a:r>
            <a:r>
              <a:rPr lang="en-US" i="1" dirty="0" err="1" smtClean="0">
                <a:latin typeface="Arial"/>
                <a:cs typeface="Arial"/>
              </a:rPr>
              <a:t>Physiol</a:t>
            </a:r>
            <a:r>
              <a:rPr lang="en-US" i="1" dirty="0" smtClean="0">
                <a:latin typeface="Arial"/>
                <a:cs typeface="Arial"/>
              </a:rPr>
              <a:t> </a:t>
            </a:r>
            <a:r>
              <a:rPr lang="en-US" i="1" dirty="0" err="1">
                <a:latin typeface="Arial"/>
                <a:cs typeface="Arial"/>
              </a:rPr>
              <a:t>Educ</a:t>
            </a:r>
            <a:r>
              <a:rPr lang="en-US" dirty="0">
                <a:latin typeface="Arial"/>
                <a:cs typeface="Arial"/>
              </a:rPr>
              <a:t> 39: 259-266</a:t>
            </a:r>
            <a:r>
              <a:rPr lang="en-US" dirty="0" smtClean="0">
                <a:latin typeface="Arial"/>
                <a:cs typeface="Arial"/>
              </a:rPr>
              <a:t>.</a:t>
            </a:r>
            <a:endParaRPr lang="en-US" dirty="0">
              <a:latin typeface="Arial"/>
              <a:cs typeface="Arial"/>
            </a:endParaRPr>
          </a:p>
        </p:txBody>
      </p:sp>
      <p:sp>
        <p:nvSpPr>
          <p:cNvPr id="261" name="Text Placeholder 260"/>
          <p:cNvSpPr>
            <a:spLocks noGrp="1"/>
          </p:cNvSpPr>
          <p:nvPr>
            <p:ph type="body" sz="quarter" idx="29"/>
          </p:nvPr>
        </p:nvSpPr>
        <p:spPr>
          <a:xfrm>
            <a:off x="41005126" y="34195228"/>
            <a:ext cx="9651206" cy="1582834"/>
          </a:xfrm>
          <a:solidFill>
            <a:srgbClr val="9DC3E6"/>
          </a:solidFill>
          <a:ln>
            <a:solidFill>
              <a:srgbClr val="000000"/>
            </a:solidFill>
          </a:ln>
        </p:spPr>
        <p:txBody>
          <a:bodyPr/>
          <a:lstStyle/>
          <a:p>
            <a:r>
              <a:rPr lang="en-US" u="none" dirty="0" smtClean="0"/>
              <a:t>Acknowledgement and Contacting the </a:t>
            </a:r>
            <a:endParaRPr lang="en-US" u="none" dirty="0" smtClean="0"/>
          </a:p>
          <a:p>
            <a:r>
              <a:rPr lang="en-US" u="none" dirty="0" smtClean="0"/>
              <a:t>CAP </a:t>
            </a:r>
            <a:r>
              <a:rPr lang="en-US" u="none" dirty="0" smtClean="0"/>
              <a:t>team</a:t>
            </a:r>
            <a:endParaRPr lang="en-US" u="none" dirty="0"/>
          </a:p>
        </p:txBody>
      </p:sp>
      <p:sp>
        <p:nvSpPr>
          <p:cNvPr id="300" name="Text Placeholder 299"/>
          <p:cNvSpPr>
            <a:spLocks noGrp="1"/>
          </p:cNvSpPr>
          <p:nvPr>
            <p:ph type="body" sz="quarter" idx="161"/>
          </p:nvPr>
        </p:nvSpPr>
        <p:spPr>
          <a:xfrm>
            <a:off x="6096000" y="3101279"/>
            <a:ext cx="39014400" cy="1257808"/>
          </a:xfrm>
        </p:spPr>
        <p:txBody>
          <a:bodyPr>
            <a:noAutofit/>
          </a:bodyPr>
          <a:lstStyle/>
          <a:p>
            <a:r>
              <a:rPr lang="en-US" sz="6400" dirty="0"/>
              <a:t>Joel Michael</a:t>
            </a:r>
            <a:r>
              <a:rPr lang="en-US" sz="6400" baseline="30000" dirty="0"/>
              <a:t>1</a:t>
            </a:r>
            <a:r>
              <a:rPr lang="en-US" sz="6400" dirty="0"/>
              <a:t>, Jenny McFarland</a:t>
            </a:r>
            <a:r>
              <a:rPr lang="en-US" sz="6400" baseline="30000" dirty="0"/>
              <a:t>2</a:t>
            </a:r>
            <a:r>
              <a:rPr lang="en-US" sz="6400" dirty="0"/>
              <a:t>, Ann Wright</a:t>
            </a:r>
            <a:r>
              <a:rPr lang="en-US" sz="6400" baseline="30000" dirty="0"/>
              <a:t>3</a:t>
            </a:r>
            <a:r>
              <a:rPr lang="en-US" sz="6400" dirty="0"/>
              <a:t>, Harold Modell</a:t>
            </a:r>
            <a:r>
              <a:rPr lang="en-US" sz="6400" baseline="30000" dirty="0"/>
              <a:t>4</a:t>
            </a:r>
            <a:r>
              <a:rPr lang="en-US" sz="6400" dirty="0"/>
              <a:t>, William Cliff</a:t>
            </a:r>
            <a:r>
              <a:rPr lang="en-US" sz="6400" baseline="30000" dirty="0"/>
              <a:t>5</a:t>
            </a:r>
            <a:endParaRPr lang="en-US" sz="6400" dirty="0"/>
          </a:p>
          <a:p>
            <a:endParaRPr lang="en-US" sz="6400" dirty="0"/>
          </a:p>
          <a:p>
            <a:r>
              <a:rPr lang="en-US" sz="6400" dirty="0"/>
              <a:t> </a:t>
            </a:r>
            <a:endParaRPr lang="en-US" sz="6400" dirty="0"/>
          </a:p>
        </p:txBody>
      </p:sp>
      <p:sp>
        <p:nvSpPr>
          <p:cNvPr id="301" name="Text Placeholder 300"/>
          <p:cNvSpPr>
            <a:spLocks noGrp="1"/>
          </p:cNvSpPr>
          <p:nvPr>
            <p:ph type="body" sz="quarter" idx="195"/>
          </p:nvPr>
        </p:nvSpPr>
        <p:spPr>
          <a:xfrm>
            <a:off x="6096000" y="4651695"/>
            <a:ext cx="39014400" cy="1269110"/>
          </a:xfrm>
        </p:spPr>
        <p:txBody>
          <a:bodyPr>
            <a:normAutofit fontScale="92500"/>
          </a:bodyPr>
          <a:lstStyle/>
          <a:p>
            <a:r>
              <a:rPr lang="en-US" baseline="30000" dirty="0"/>
              <a:t>1</a:t>
            </a:r>
            <a:r>
              <a:rPr lang="en-US" dirty="0"/>
              <a:t>Rush Medical College, Chicago, IL, </a:t>
            </a:r>
            <a:r>
              <a:rPr lang="en-US" baseline="30000" dirty="0"/>
              <a:t>2</a:t>
            </a:r>
            <a:r>
              <a:rPr lang="en-US" dirty="0"/>
              <a:t>Edmonds Community College, Lynnwood, WA, </a:t>
            </a:r>
            <a:r>
              <a:rPr lang="en-US" baseline="30000" dirty="0"/>
              <a:t>3</a:t>
            </a:r>
            <a:r>
              <a:rPr lang="en-US" dirty="0"/>
              <a:t>Canisius College, Buffalo, NY, </a:t>
            </a:r>
            <a:r>
              <a:rPr lang="en-US" baseline="30000" dirty="0"/>
              <a:t>4</a:t>
            </a:r>
            <a:r>
              <a:rPr lang="en-US" dirty="0"/>
              <a:t>PERC, </a:t>
            </a:r>
            <a:r>
              <a:rPr lang="en-US" dirty="0" smtClean="0"/>
              <a:t>Seattle</a:t>
            </a:r>
            <a:r>
              <a:rPr lang="en-US" dirty="0"/>
              <a:t>, WA, </a:t>
            </a:r>
            <a:r>
              <a:rPr lang="en-US" baseline="30000" dirty="0"/>
              <a:t>5</a:t>
            </a:r>
            <a:r>
              <a:rPr lang="en-US" dirty="0"/>
              <a:t>Niagara University, NY</a:t>
            </a:r>
          </a:p>
          <a:p>
            <a:endParaRPr lang="en-US" dirty="0">
              <a:solidFill>
                <a:schemeClr val="accent5">
                  <a:lumMod val="50000"/>
                </a:schemeClr>
              </a:solidFill>
            </a:endParaRPr>
          </a:p>
        </p:txBody>
      </p:sp>
      <p:sp>
        <p:nvSpPr>
          <p:cNvPr id="302" name="Text Placeholder 301"/>
          <p:cNvSpPr>
            <a:spLocks noGrp="1"/>
          </p:cNvSpPr>
          <p:nvPr>
            <p:ph type="body" sz="quarter" idx="196"/>
          </p:nvPr>
        </p:nvSpPr>
        <p:spPr>
          <a:xfrm>
            <a:off x="1587591" y="1149720"/>
            <a:ext cx="49068740" cy="1699143"/>
          </a:xfrm>
        </p:spPr>
        <p:txBody>
          <a:bodyPr>
            <a:noAutofit/>
          </a:bodyPr>
          <a:lstStyle/>
          <a:p>
            <a:r>
              <a:rPr lang="en-US" sz="7200" dirty="0" smtClean="0"/>
              <a:t>Unpacking </a:t>
            </a:r>
            <a:r>
              <a:rPr lang="en-US" sz="8000" dirty="0"/>
              <a:t>the</a:t>
            </a:r>
            <a:r>
              <a:rPr lang="en-US" sz="7200" dirty="0"/>
              <a:t> core concept of cell-cell </a:t>
            </a:r>
            <a:r>
              <a:rPr lang="en-US" sz="7200" dirty="0" smtClean="0"/>
              <a:t>communications for </a:t>
            </a:r>
            <a:r>
              <a:rPr lang="en-US" sz="7200" dirty="0"/>
              <a:t>undergraduate </a:t>
            </a:r>
            <a:r>
              <a:rPr lang="en-US" sz="7200" dirty="0" smtClean="0"/>
              <a:t>or </a:t>
            </a:r>
            <a:r>
              <a:rPr lang="en-US" sz="7200" dirty="0"/>
              <a:t>professional level physiology </a:t>
            </a:r>
            <a:r>
              <a:rPr lang="en-US" sz="7200" dirty="0" smtClean="0"/>
              <a:t>courses</a:t>
            </a:r>
            <a:endParaRPr lang="en-US" sz="7200" dirty="0"/>
          </a:p>
        </p:txBody>
      </p:sp>
      <p:sp>
        <p:nvSpPr>
          <p:cNvPr id="6" name="Text Placeholder 5"/>
          <p:cNvSpPr>
            <a:spLocks noGrp="1"/>
          </p:cNvSpPr>
          <p:nvPr>
            <p:ph type="body" sz="quarter" idx="11"/>
          </p:nvPr>
        </p:nvSpPr>
        <p:spPr>
          <a:xfrm>
            <a:off x="572295" y="10088744"/>
            <a:ext cx="9672793" cy="490227"/>
          </a:xfrm>
        </p:spPr>
        <p:txBody>
          <a:bodyPr/>
          <a:lstStyle/>
          <a:p>
            <a:pPr algn="l"/>
            <a:r>
              <a:rPr lang="en-US" sz="1700" b="0" u="none" dirty="0"/>
              <a:t> </a:t>
            </a:r>
            <a:r>
              <a:rPr lang="en-US" sz="1700" b="0" u="none" dirty="0"/>
              <a:t>    </a:t>
            </a:r>
            <a:endParaRPr lang="en-US" sz="1700" b="0" u="none" dirty="0"/>
          </a:p>
        </p:txBody>
      </p:sp>
      <p:sp>
        <p:nvSpPr>
          <p:cNvPr id="10" name="Rectangle 9"/>
          <p:cNvSpPr/>
          <p:nvPr/>
        </p:nvSpPr>
        <p:spPr>
          <a:xfrm>
            <a:off x="553774" y="8163655"/>
            <a:ext cx="9672793" cy="17984410"/>
          </a:xfrm>
          <a:prstGeom prst="rect">
            <a:avLst/>
          </a:prstGeom>
        </p:spPr>
        <p:txBody>
          <a:bodyPr wrap="square" lIns="132076" tIns="66038" rIns="132076" bIns="66038">
            <a:spAutoFit/>
          </a:bodyPr>
          <a:lstStyle/>
          <a:p>
            <a:r>
              <a:rPr lang="en-US" sz="2900" dirty="0"/>
              <a:t>         </a:t>
            </a:r>
            <a:r>
              <a:rPr lang="en-US" sz="2900" dirty="0">
                <a:latin typeface="Arial"/>
                <a:cs typeface="Arial"/>
              </a:rPr>
              <a:t> A </a:t>
            </a:r>
            <a:r>
              <a:rPr lang="en-US" sz="2900" dirty="0">
                <a:latin typeface="Arial"/>
                <a:cs typeface="Arial"/>
              </a:rPr>
              <a:t>conceptual framework (CF) is an “unpacking” of a core concept into its constituent ideas (1).  We have published a validated CF for homeostasis (1).  More recently we unpacked the core concept of cell-cell communications and validated the CF that resulted (2).  The cell-cell communications conceptual framework (CC-CF) is made up of seven critical components and 44 constituent ideas arranged in a hierarchy with as many as three levels.  It is large, complex, and encompasses many physiological mechanisms. </a:t>
            </a:r>
          </a:p>
          <a:p>
            <a:r>
              <a:rPr lang="en-US" sz="2900" dirty="0">
                <a:latin typeface="Arial"/>
                <a:cs typeface="Arial"/>
              </a:rPr>
              <a:t>          The </a:t>
            </a:r>
            <a:r>
              <a:rPr lang="en-US" sz="2900" dirty="0">
                <a:latin typeface="Arial"/>
                <a:cs typeface="Arial"/>
              </a:rPr>
              <a:t>CC-CF is more comprehensive, contains more ideas, than students in a typical </a:t>
            </a:r>
            <a:r>
              <a:rPr lang="en-US" sz="2900" i="1" dirty="0">
                <a:latin typeface="Arial"/>
                <a:cs typeface="Arial"/>
              </a:rPr>
              <a:t>undergraduate introductory physiology</a:t>
            </a:r>
            <a:r>
              <a:rPr lang="en-US" sz="2900" dirty="0">
                <a:latin typeface="Arial"/>
                <a:cs typeface="Arial"/>
              </a:rPr>
              <a:t> course are expected to learn.  On the other hand, students in a </a:t>
            </a:r>
            <a:r>
              <a:rPr lang="en-US" sz="2900" i="1" dirty="0">
                <a:latin typeface="Arial"/>
                <a:cs typeface="Arial"/>
              </a:rPr>
              <a:t>professional level physiology course</a:t>
            </a:r>
            <a:r>
              <a:rPr lang="en-US" sz="2900" dirty="0">
                <a:latin typeface="Arial"/>
                <a:cs typeface="Arial"/>
              </a:rPr>
              <a:t> (medical, dental) might well be expected to learn it all</a:t>
            </a:r>
            <a:r>
              <a:rPr lang="en-US" sz="2900" dirty="0">
                <a:latin typeface="Arial"/>
                <a:cs typeface="Arial"/>
              </a:rPr>
              <a:t>.</a:t>
            </a:r>
            <a:endParaRPr lang="en-US" sz="2900" dirty="0">
              <a:latin typeface="Arial"/>
              <a:cs typeface="Arial"/>
            </a:endParaRPr>
          </a:p>
          <a:p>
            <a:r>
              <a:rPr lang="en-US" sz="2900" dirty="0">
                <a:latin typeface="Arial"/>
                <a:cs typeface="Arial"/>
              </a:rPr>
              <a:t>          This </a:t>
            </a:r>
            <a:r>
              <a:rPr lang="en-US" sz="2900" dirty="0">
                <a:latin typeface="Arial"/>
                <a:cs typeface="Arial"/>
              </a:rPr>
              <a:t>thus raises the question of how to edit (“trim”) the CC-CF (or any CF) to meet the needs of a particular course.  In the process of preparing and then validating the homeostasis CF (1) we applied a simple rule: if fewer than 30% of our respondents rated the item as Essential it was dropped from the framework</a:t>
            </a:r>
            <a:r>
              <a:rPr lang="en-US" sz="2900" dirty="0">
                <a:latin typeface="Arial"/>
                <a:cs typeface="Arial"/>
              </a:rPr>
              <a:t>.</a:t>
            </a:r>
            <a:endParaRPr lang="en-US" sz="2900" dirty="0">
              <a:latin typeface="Arial"/>
              <a:cs typeface="Arial"/>
            </a:endParaRPr>
          </a:p>
          <a:p>
            <a:r>
              <a:rPr lang="en-US" sz="2900" dirty="0">
                <a:latin typeface="Arial"/>
                <a:cs typeface="Arial"/>
              </a:rPr>
              <a:t>          The </a:t>
            </a:r>
            <a:r>
              <a:rPr lang="en-US" sz="2900" dirty="0">
                <a:latin typeface="Arial"/>
                <a:cs typeface="Arial"/>
              </a:rPr>
              <a:t>same rule applied to the CC-CF results in 17 items being eliminated, reducing the size and complexity of the CF. However, some of the items eliminated may be deemed important by a particular physiology teacher.  An alternative rule would call for elimination of all items at the 4</a:t>
            </a:r>
            <a:r>
              <a:rPr lang="en-US" sz="2900" baseline="30000" dirty="0">
                <a:latin typeface="Arial"/>
                <a:cs typeface="Arial"/>
              </a:rPr>
              <a:t>th</a:t>
            </a:r>
            <a:r>
              <a:rPr lang="en-US" sz="2900" dirty="0">
                <a:latin typeface="Arial"/>
                <a:cs typeface="Arial"/>
              </a:rPr>
              <a:t> level in our hierarchy (four items would be removed).  </a:t>
            </a:r>
          </a:p>
          <a:p>
            <a:r>
              <a:rPr lang="en-US" sz="2900" dirty="0">
                <a:latin typeface="Arial"/>
                <a:cs typeface="Arial"/>
              </a:rPr>
              <a:t>          While </a:t>
            </a:r>
            <a:r>
              <a:rPr lang="en-US" sz="2900" dirty="0">
                <a:latin typeface="Arial"/>
                <a:cs typeface="Arial"/>
              </a:rPr>
              <a:t>algorithmic approaches are appropriate for preparing CFs for dissemination to a wide audience, they may not serve the individual teacher well.  A CF is, by its very nature, highly structured, and removing items according to some arbitrary rule may create a distorted representation of the core concept.  CFs are meant as teaching and learning tools, and such tools must be adapted to the particular needs of the students.  Nevertheless, the cell-cell communications conceptual framework offers teachers of physiology at any level a tool that can be customized to meet their needs.</a:t>
            </a:r>
          </a:p>
        </p:txBody>
      </p:sp>
      <p:sp>
        <p:nvSpPr>
          <p:cNvPr id="11" name="TextBox 10"/>
          <p:cNvSpPr txBox="1"/>
          <p:nvPr/>
        </p:nvSpPr>
        <p:spPr>
          <a:xfrm>
            <a:off x="10870802" y="33595893"/>
            <a:ext cx="9508853" cy="8612609"/>
          </a:xfrm>
          <a:prstGeom prst="rect">
            <a:avLst/>
          </a:prstGeom>
          <a:noFill/>
        </p:spPr>
        <p:txBody>
          <a:bodyPr wrap="square" lIns="132076" tIns="66038" rIns="132076" bIns="66038" rtlCol="0">
            <a:spAutoFit/>
          </a:bodyPr>
          <a:lstStyle/>
          <a:p>
            <a:pPr marL="660380" indent="-660380">
              <a:buAutoNum type="arabicParenBoth"/>
            </a:pPr>
            <a:r>
              <a:rPr lang="en-US" sz="2900" dirty="0">
                <a:latin typeface="Arial"/>
                <a:cs typeface="Arial"/>
              </a:rPr>
              <a:t>The ratings for each item (1=Not Important . . . . 5=Essential) were counted and the mean (AVG) and standard deviation (SD) were calculated</a:t>
            </a:r>
          </a:p>
          <a:p>
            <a:pPr marL="660380" indent="-660380">
              <a:buAutoNum type="arabicParenBoth" startAt="2"/>
            </a:pPr>
            <a:r>
              <a:rPr lang="en-US" sz="2900" dirty="0">
                <a:latin typeface="Arial"/>
                <a:cs typeface="Arial"/>
              </a:rPr>
              <a:t>The </a:t>
            </a:r>
            <a:r>
              <a:rPr lang="en-US" sz="2900" dirty="0">
                <a:latin typeface="Arial"/>
                <a:cs typeface="Arial"/>
              </a:rPr>
              <a:t>means ranged from 3.46 (between Important and </a:t>
            </a:r>
            <a:r>
              <a:rPr lang="en-US" sz="2900" dirty="0" smtClean="0">
                <a:latin typeface="Arial"/>
                <a:cs typeface="Arial"/>
              </a:rPr>
              <a:t>Moderately </a:t>
            </a:r>
            <a:r>
              <a:rPr lang="en-US" sz="2900" dirty="0">
                <a:latin typeface="Arial"/>
                <a:cs typeface="Arial"/>
              </a:rPr>
              <a:t>Important</a:t>
            </a:r>
            <a:r>
              <a:rPr lang="en-US" sz="2900" dirty="0">
                <a:latin typeface="Arial"/>
                <a:cs typeface="Arial"/>
              </a:rPr>
              <a:t>) to 4.92 (slightly less than Essential). </a:t>
            </a:r>
            <a:endParaRPr lang="en-US" sz="2900" dirty="0">
              <a:latin typeface="Arial"/>
              <a:cs typeface="Arial"/>
            </a:endParaRPr>
          </a:p>
          <a:p>
            <a:pPr marL="660380" indent="-660380">
              <a:buAutoNum type="arabicParenBoth" startAt="3"/>
            </a:pPr>
            <a:r>
              <a:rPr lang="en-US" sz="2900" dirty="0">
                <a:latin typeface="Arial"/>
                <a:cs typeface="Arial"/>
              </a:rPr>
              <a:t>No </a:t>
            </a:r>
            <a:r>
              <a:rPr lang="en-US" sz="2900" dirty="0">
                <a:latin typeface="Arial"/>
                <a:cs typeface="Arial"/>
              </a:rPr>
              <a:t>more than 2 respondents rated any item as Not Important </a:t>
            </a:r>
            <a:r>
              <a:rPr lang="en-US" sz="2900" dirty="0" smtClean="0">
                <a:latin typeface="Arial"/>
                <a:cs typeface="Arial"/>
              </a:rPr>
              <a:t>an </a:t>
            </a:r>
            <a:r>
              <a:rPr lang="en-US" sz="2900" dirty="0">
                <a:latin typeface="Arial"/>
                <a:cs typeface="Arial"/>
              </a:rPr>
              <a:t>all items were rated as Essential by at least two </a:t>
            </a:r>
            <a:r>
              <a:rPr lang="en-US" sz="2900" dirty="0" smtClean="0">
                <a:latin typeface="Arial"/>
                <a:cs typeface="Arial"/>
              </a:rPr>
              <a:t>respondents</a:t>
            </a:r>
            <a:r>
              <a:rPr lang="en-US" sz="2900" dirty="0">
                <a:latin typeface="Arial"/>
                <a:cs typeface="Arial"/>
              </a:rPr>
              <a:t>.</a:t>
            </a:r>
          </a:p>
          <a:p>
            <a:endParaRPr lang="en-US" sz="2900" dirty="0">
              <a:latin typeface="Arial"/>
              <a:cs typeface="Arial"/>
            </a:endParaRPr>
          </a:p>
          <a:p>
            <a:r>
              <a:rPr lang="en-US" sz="2900" dirty="0">
                <a:latin typeface="Arial"/>
                <a:cs typeface="Arial"/>
              </a:rPr>
              <a:t>We conclude that our respondents assessed that the conceptual framework had content validity</a:t>
            </a:r>
            <a:r>
              <a:rPr lang="en-US" sz="2900" dirty="0" smtClean="0">
                <a:latin typeface="Arial"/>
                <a:cs typeface="Arial"/>
              </a:rPr>
              <a:t>.</a:t>
            </a:r>
          </a:p>
          <a:p>
            <a:endParaRPr lang="en-US" sz="2900" dirty="0">
              <a:latin typeface="Arial"/>
              <a:cs typeface="Arial"/>
            </a:endParaRPr>
          </a:p>
          <a:p>
            <a:r>
              <a:rPr lang="en-US" sz="2900" dirty="0" smtClean="0">
                <a:latin typeface="Arial"/>
                <a:cs typeface="Arial"/>
              </a:rPr>
              <a:t>NOTE: </a:t>
            </a:r>
          </a:p>
          <a:p>
            <a:r>
              <a:rPr lang="en-US" sz="2900" dirty="0" smtClean="0">
                <a:latin typeface="Arial"/>
                <a:cs typeface="Arial"/>
              </a:rPr>
              <a:t>Eliminating items with fewer than 30% Essential ratings results in dropping 21 items (#s 4-6, 11-15, 22, 28, 29, 35-40, 43, 45-47).</a:t>
            </a:r>
          </a:p>
          <a:p>
            <a:r>
              <a:rPr lang="en-US" sz="2900" dirty="0" err="1" smtClean="0">
                <a:latin typeface="Arial"/>
                <a:cs typeface="Arial"/>
              </a:rPr>
              <a:t>Eliminaitng</a:t>
            </a:r>
            <a:r>
              <a:rPr lang="en-US" sz="2900" dirty="0" smtClean="0">
                <a:latin typeface="Arial"/>
                <a:cs typeface="Arial"/>
              </a:rPr>
              <a:t> items at the 4</a:t>
            </a:r>
            <a:r>
              <a:rPr lang="en-US" sz="2900" baseline="30000" dirty="0" smtClean="0">
                <a:latin typeface="Arial"/>
                <a:cs typeface="Arial"/>
              </a:rPr>
              <a:t>th</a:t>
            </a:r>
            <a:r>
              <a:rPr lang="en-US" sz="2900" dirty="0" smtClean="0">
                <a:latin typeface="Arial"/>
                <a:cs typeface="Arial"/>
              </a:rPr>
              <a:t> level of the </a:t>
            </a:r>
            <a:r>
              <a:rPr lang="en-US" sz="2900" dirty="0" err="1" smtClean="0">
                <a:latin typeface="Arial"/>
                <a:cs typeface="Arial"/>
              </a:rPr>
              <a:t>heirarchy</a:t>
            </a:r>
            <a:r>
              <a:rPr lang="en-US" sz="2900" dirty="0" smtClean="0">
                <a:latin typeface="Arial"/>
                <a:cs typeface="Arial"/>
              </a:rPr>
              <a:t> would result in 4 items being dropped (36, 37, 39, 49).</a:t>
            </a:r>
            <a:endParaRPr lang="en-US" sz="2900" dirty="0">
              <a:latin typeface="Arial"/>
              <a:cs typeface="Arial"/>
            </a:endParaRPr>
          </a:p>
        </p:txBody>
      </p:sp>
      <p:pic>
        <p:nvPicPr>
          <p:cNvPr id="33" name="Content Placeholder 3" descr="cc-cf for intro course.pdf"/>
          <p:cNvPicPr>
            <a:picLocks noGrp="1" noChangeAspect="1"/>
          </p:cNvPicPr>
          <p:nvPr>
            <p:ph idx="1"/>
          </p:nvPr>
        </p:nvPicPr>
        <p:blipFill rotWithShape="1">
          <a:blip r:embed="rId5">
            <a:extLst>
              <a:ext uri="{28A0092B-C50C-407E-A947-70E740481C1C}">
                <a14:useLocalDpi xmlns:a14="http://schemas.microsoft.com/office/drawing/2010/main" val="0"/>
              </a:ext>
            </a:extLst>
          </a:blip>
          <a:srcRect l="31379" t="3108" r="32384" b="6417"/>
          <a:stretch/>
        </p:blipFill>
        <p:spPr>
          <a:xfrm>
            <a:off x="10656084" y="9354010"/>
            <a:ext cx="4270783" cy="14124840"/>
          </a:xfrm>
        </p:spPr>
      </p:pic>
      <p:sp>
        <p:nvSpPr>
          <p:cNvPr id="13" name="TextBox 12"/>
          <p:cNvSpPr txBox="1"/>
          <p:nvPr/>
        </p:nvSpPr>
        <p:spPr>
          <a:xfrm>
            <a:off x="25083532" y="9971843"/>
            <a:ext cx="4853577" cy="9505160"/>
          </a:xfrm>
          <a:prstGeom prst="rect">
            <a:avLst/>
          </a:prstGeom>
          <a:noFill/>
        </p:spPr>
        <p:txBody>
          <a:bodyPr wrap="square" lIns="132076" tIns="66038" rIns="132076" bIns="66038" rtlCol="0">
            <a:spAutoFit/>
          </a:bodyPr>
          <a:lstStyle/>
          <a:p>
            <a:pPr marL="514350" indent="-514350">
              <a:buAutoNum type="arabicParenBoth"/>
            </a:pPr>
            <a:r>
              <a:rPr lang="en-US" sz="2900" b="1" i="1" u="sng" dirty="0" smtClean="0">
                <a:latin typeface="Arial"/>
                <a:cs typeface="Arial"/>
              </a:rPr>
              <a:t>Introductory </a:t>
            </a:r>
            <a:r>
              <a:rPr lang="en-US" sz="2900" b="1" i="1" u="sng" dirty="0">
                <a:latin typeface="Arial"/>
                <a:cs typeface="Arial"/>
              </a:rPr>
              <a:t>A&amp; </a:t>
            </a:r>
            <a:r>
              <a:rPr lang="en-US" sz="2900" b="1" i="1" u="sng" dirty="0" smtClean="0">
                <a:latin typeface="Arial"/>
                <a:cs typeface="Arial"/>
              </a:rPr>
              <a:t>P </a:t>
            </a:r>
          </a:p>
          <a:p>
            <a:r>
              <a:rPr lang="en-US" sz="2900" b="1" i="1" u="sng" dirty="0" smtClean="0">
                <a:latin typeface="Arial"/>
                <a:cs typeface="Arial"/>
              </a:rPr>
              <a:t>course </a:t>
            </a:r>
          </a:p>
          <a:p>
            <a:r>
              <a:rPr lang="en-US" sz="2900" dirty="0" smtClean="0">
                <a:latin typeface="Arial"/>
                <a:cs typeface="Arial"/>
              </a:rPr>
              <a:t>Such courses commonly </a:t>
            </a:r>
            <a:r>
              <a:rPr lang="en-US" sz="2900" dirty="0">
                <a:latin typeface="Arial"/>
                <a:cs typeface="Arial"/>
              </a:rPr>
              <a:t>use textbooks by Martini or </a:t>
            </a:r>
            <a:r>
              <a:rPr lang="en-US" sz="2900" dirty="0" err="1">
                <a:latin typeface="Arial"/>
                <a:cs typeface="Arial"/>
              </a:rPr>
              <a:t>Marieb</a:t>
            </a:r>
            <a:r>
              <a:rPr lang="en-US" sz="2900" dirty="0">
                <a:latin typeface="Arial"/>
                <a:cs typeface="Arial"/>
              </a:rPr>
              <a:t>.  </a:t>
            </a:r>
            <a:r>
              <a:rPr lang="en-US" sz="2900" dirty="0">
                <a:latin typeface="Arial"/>
                <a:cs typeface="Arial"/>
              </a:rPr>
              <a:t>An examination of these books shows that they both cover only the critical components (main ideas - CC1-CC7) and only at a </a:t>
            </a:r>
            <a:r>
              <a:rPr lang="en-US" sz="2900" dirty="0" smtClean="0">
                <a:latin typeface="Arial"/>
                <a:cs typeface="Arial"/>
              </a:rPr>
              <a:t>phenomenological </a:t>
            </a:r>
            <a:r>
              <a:rPr lang="en-US" sz="2900" dirty="0">
                <a:latin typeface="Arial"/>
                <a:cs typeface="Arial"/>
              </a:rPr>
              <a:t>level.  </a:t>
            </a:r>
            <a:r>
              <a:rPr lang="en-US" sz="2900" dirty="0">
                <a:latin typeface="Arial"/>
                <a:cs typeface="Arial"/>
              </a:rPr>
              <a:t>There is little attempt to describe mechanisms for the phenomena being discussed.  </a:t>
            </a:r>
            <a:r>
              <a:rPr lang="en-US" sz="2900" dirty="0">
                <a:latin typeface="Arial"/>
                <a:cs typeface="Arial"/>
              </a:rPr>
              <a:t>The CC-CF for such a course might look like the one on the left.  </a:t>
            </a:r>
            <a:r>
              <a:rPr lang="en-US" sz="2900" dirty="0" smtClean="0">
                <a:latin typeface="Arial"/>
                <a:cs typeface="Arial"/>
              </a:rPr>
              <a:t>However, there is </a:t>
            </a:r>
            <a:r>
              <a:rPr lang="en-US" sz="2900" dirty="0">
                <a:latin typeface="Arial"/>
                <a:cs typeface="Arial"/>
              </a:rPr>
              <a:t>no explicit description of these phenomena </a:t>
            </a:r>
            <a:r>
              <a:rPr lang="en-US" sz="2900" dirty="0" smtClean="0">
                <a:latin typeface="Arial"/>
                <a:cs typeface="Arial"/>
              </a:rPr>
              <a:t>as representing </a:t>
            </a:r>
            <a:r>
              <a:rPr lang="en-US" sz="2900" dirty="0">
                <a:latin typeface="Arial"/>
                <a:cs typeface="Arial"/>
              </a:rPr>
              <a:t>a core concept or general model.</a:t>
            </a:r>
            <a:endParaRPr lang="en-US" sz="2900" dirty="0">
              <a:latin typeface="Arial"/>
              <a:cs typeface="Arial"/>
            </a:endParaRPr>
          </a:p>
        </p:txBody>
      </p:sp>
      <p:sp>
        <p:nvSpPr>
          <p:cNvPr id="16" name="TextBox 15"/>
          <p:cNvSpPr txBox="1"/>
          <p:nvPr/>
        </p:nvSpPr>
        <p:spPr>
          <a:xfrm>
            <a:off x="30981234" y="23821829"/>
            <a:ext cx="5000262" cy="4149850"/>
          </a:xfrm>
          <a:prstGeom prst="rect">
            <a:avLst/>
          </a:prstGeom>
          <a:noFill/>
        </p:spPr>
        <p:txBody>
          <a:bodyPr wrap="square" lIns="132076" tIns="66038" rIns="132076" bIns="66038" rtlCol="0">
            <a:spAutoFit/>
          </a:bodyPr>
          <a:lstStyle/>
          <a:p>
            <a:r>
              <a:rPr lang="en-US" sz="2900" b="1" i="1" u="sng" dirty="0">
                <a:latin typeface="Arial"/>
                <a:cs typeface="Arial"/>
              </a:rPr>
              <a:t>(4) First year medical physiology course or graduate course</a:t>
            </a:r>
          </a:p>
          <a:p>
            <a:r>
              <a:rPr lang="en-US" sz="2900" dirty="0">
                <a:latin typeface="Arial"/>
                <a:cs typeface="Arial"/>
              </a:rPr>
              <a:t>Commonly used textbooks include Berne and Levy and </a:t>
            </a:r>
            <a:r>
              <a:rPr lang="en-US" sz="2900" dirty="0" err="1">
                <a:latin typeface="Arial"/>
                <a:cs typeface="Arial"/>
              </a:rPr>
              <a:t>Boulpaep</a:t>
            </a:r>
            <a:r>
              <a:rPr lang="en-US" sz="2900" dirty="0">
                <a:latin typeface="Arial"/>
                <a:cs typeface="Arial"/>
              </a:rPr>
              <a:t>.  An examination of these books reveals that they cover all of the items in the CC-CF seen on the right. </a:t>
            </a:r>
            <a:endParaRPr lang="en-US" sz="2900" dirty="0">
              <a:latin typeface="Arial"/>
              <a:cs typeface="Arial"/>
            </a:endParaRPr>
          </a:p>
        </p:txBody>
      </p:sp>
      <p:sp>
        <p:nvSpPr>
          <p:cNvPr id="55" name="TextBox 54"/>
          <p:cNvSpPr txBox="1"/>
          <p:nvPr/>
        </p:nvSpPr>
        <p:spPr>
          <a:xfrm>
            <a:off x="41309926" y="36158031"/>
            <a:ext cx="6018095" cy="2811022"/>
          </a:xfrm>
          <a:prstGeom prst="rect">
            <a:avLst/>
          </a:prstGeom>
          <a:noFill/>
        </p:spPr>
        <p:txBody>
          <a:bodyPr wrap="square" lIns="132076" tIns="66038" rIns="132076" bIns="66038" rtlCol="0">
            <a:spAutoFit/>
          </a:bodyPr>
          <a:lstStyle/>
          <a:p>
            <a:r>
              <a:rPr lang="en-US" sz="2900" b="1" i="1" dirty="0">
                <a:latin typeface="Arial"/>
                <a:cs typeface="Arial"/>
              </a:rPr>
              <a:t>This QR code will take you to our website where you will find our papers, abstracts, </a:t>
            </a:r>
            <a:r>
              <a:rPr lang="en-US" sz="2900" b="1" i="1" dirty="0" err="1">
                <a:latin typeface="Arial"/>
                <a:cs typeface="Arial"/>
              </a:rPr>
              <a:t>pdfs</a:t>
            </a:r>
            <a:r>
              <a:rPr lang="en-US" sz="2900" b="1" i="1" dirty="0">
                <a:latin typeface="Arial"/>
                <a:cs typeface="Arial"/>
              </a:rPr>
              <a:t> of our posters (including this one</a:t>
            </a:r>
            <a:r>
              <a:rPr lang="en-US" sz="2900" b="1" i="1" dirty="0" smtClean="0">
                <a:latin typeface="Arial"/>
                <a:cs typeface="Arial"/>
              </a:rPr>
              <a:t>),  </a:t>
            </a:r>
            <a:r>
              <a:rPr lang="en-US" sz="2900" b="1" i="1" dirty="0">
                <a:latin typeface="Arial"/>
                <a:cs typeface="Arial"/>
              </a:rPr>
              <a:t>and other materials created by our group</a:t>
            </a:r>
            <a:r>
              <a:rPr lang="en-US" sz="2900" b="1" i="1" dirty="0" smtClean="0">
                <a:latin typeface="Arial"/>
                <a:cs typeface="Arial"/>
              </a:rPr>
              <a:t>.  </a:t>
            </a:r>
            <a:endParaRPr lang="en-US" sz="2900" b="1" i="1" dirty="0">
              <a:latin typeface="Arial"/>
              <a:cs typeface="Arial"/>
            </a:endParaRPr>
          </a:p>
        </p:txBody>
      </p:sp>
      <p:pic>
        <p:nvPicPr>
          <p:cNvPr id="56" name="Picture 55" descr="Abstracts-Physiology_Concepts_QR.jpg"/>
          <p:cNvPicPr>
            <a:picLocks noChangeAspect="1"/>
          </p:cNvPicPr>
          <p:nvPr/>
        </p:nvPicPr>
        <p:blipFill>
          <a:blip r:embed="rId6"/>
          <a:stretch>
            <a:fillRect/>
          </a:stretch>
        </p:blipFill>
        <p:spPr>
          <a:xfrm>
            <a:off x="47606722" y="36138669"/>
            <a:ext cx="2743858" cy="2683274"/>
          </a:xfrm>
          <a:prstGeom prst="rect">
            <a:avLst/>
          </a:prstGeom>
        </p:spPr>
      </p:pic>
      <p:sp>
        <p:nvSpPr>
          <p:cNvPr id="57" name="Rectangle 56"/>
          <p:cNvSpPr/>
          <p:nvPr/>
        </p:nvSpPr>
        <p:spPr>
          <a:xfrm flipH="1">
            <a:off x="41961857" y="39737644"/>
            <a:ext cx="7862327" cy="579642"/>
          </a:xfrm>
          <a:prstGeom prst="rect">
            <a:avLst/>
          </a:prstGeom>
        </p:spPr>
        <p:txBody>
          <a:bodyPr wrap="square" lIns="132076" tIns="66038" rIns="132076" bIns="66038">
            <a:spAutoFit/>
          </a:bodyPr>
          <a:lstStyle/>
          <a:p>
            <a:r>
              <a:rPr lang="en-US" sz="2900" b="1" i="1" dirty="0">
                <a:latin typeface="Arial" pitchFamily="13" charset="0"/>
                <a:ea typeface="Arial" pitchFamily="13" charset="0"/>
                <a:cs typeface="Arial" pitchFamily="13" charset="0"/>
              </a:rPr>
              <a:t>Supported by NSF grant DUE-1043443</a:t>
            </a:r>
            <a:endParaRPr lang="en-US" sz="2900" b="1" i="1" dirty="0"/>
          </a:p>
        </p:txBody>
      </p:sp>
      <p:sp>
        <p:nvSpPr>
          <p:cNvPr id="267" name="TextBox 266"/>
          <p:cNvSpPr txBox="1"/>
          <p:nvPr/>
        </p:nvSpPr>
        <p:spPr>
          <a:xfrm>
            <a:off x="572295" y="29263920"/>
            <a:ext cx="9654273" cy="9058884"/>
          </a:xfrm>
          <a:prstGeom prst="rect">
            <a:avLst/>
          </a:prstGeom>
          <a:noFill/>
        </p:spPr>
        <p:txBody>
          <a:bodyPr wrap="square" lIns="132076" tIns="66038" rIns="132076" bIns="66038" rtlCol="0">
            <a:spAutoFit/>
          </a:bodyPr>
          <a:lstStyle/>
          <a:p>
            <a:r>
              <a:rPr lang="en-US" sz="2900" dirty="0">
                <a:latin typeface="Arial"/>
                <a:cs typeface="Arial"/>
              </a:rPr>
              <a:t> </a:t>
            </a:r>
            <a:r>
              <a:rPr lang="en-US" sz="2900" dirty="0">
                <a:latin typeface="Arial"/>
                <a:cs typeface="Arial"/>
              </a:rPr>
              <a:t>         The cell-cell communications conceptual framework (CC-CF) is a large</a:t>
            </a:r>
            <a:r>
              <a:rPr lang="en-US" sz="2900" dirty="0">
                <a:latin typeface="Arial"/>
                <a:cs typeface="Arial"/>
              </a:rPr>
              <a:t>, </a:t>
            </a:r>
            <a:r>
              <a:rPr lang="en-US" sz="2900" dirty="0">
                <a:latin typeface="Arial"/>
                <a:cs typeface="Arial"/>
              </a:rPr>
              <a:t>hierarchically organized </a:t>
            </a:r>
            <a:r>
              <a:rPr lang="en-US" sz="2900" dirty="0">
                <a:latin typeface="Arial"/>
                <a:cs typeface="Arial"/>
              </a:rPr>
              <a:t>unpacking of </a:t>
            </a:r>
            <a:r>
              <a:rPr lang="en-US" sz="2900" dirty="0">
                <a:latin typeface="Arial"/>
                <a:cs typeface="Arial"/>
              </a:rPr>
              <a:t>one of the most important core concepts of physiology.  Its size and complexity means that it will not meet the needs of all physiology courses. </a:t>
            </a:r>
          </a:p>
          <a:p>
            <a:r>
              <a:rPr lang="en-US" sz="2900" dirty="0">
                <a:latin typeface="Arial"/>
                <a:cs typeface="Arial"/>
              </a:rPr>
              <a:t>         </a:t>
            </a:r>
            <a:r>
              <a:rPr lang="en-US" sz="2900" dirty="0">
                <a:solidFill>
                  <a:srgbClr val="FF0000"/>
                </a:solidFill>
                <a:latin typeface="Arial"/>
                <a:cs typeface="Arial"/>
              </a:rPr>
              <a:t> </a:t>
            </a:r>
            <a:r>
              <a:rPr lang="en-US" sz="2900" dirty="0">
                <a:latin typeface="Arial"/>
                <a:cs typeface="Arial"/>
              </a:rPr>
              <a:t>Here </a:t>
            </a:r>
            <a:r>
              <a:rPr lang="en-US" sz="2900" dirty="0">
                <a:latin typeface="Arial"/>
                <a:cs typeface="Arial"/>
              </a:rPr>
              <a:t>we show how the CC-CF can be edited for </a:t>
            </a:r>
            <a:r>
              <a:rPr lang="en-US" sz="2900" dirty="0">
                <a:latin typeface="Arial"/>
                <a:cs typeface="Arial"/>
              </a:rPr>
              <a:t>different </a:t>
            </a:r>
            <a:r>
              <a:rPr lang="en-US" sz="2900" dirty="0">
                <a:latin typeface="Arial"/>
                <a:cs typeface="Arial"/>
              </a:rPr>
              <a:t>courses and in a way that reflects the critical components and constituent ideas of cell-cell communication expressed in widely used textbooks that are tailored to these courses.  </a:t>
            </a:r>
            <a:r>
              <a:rPr lang="en-US" sz="2900" dirty="0">
                <a:latin typeface="Arial"/>
                <a:cs typeface="Arial"/>
              </a:rPr>
              <a:t>The three undergraduate courses </a:t>
            </a:r>
            <a:r>
              <a:rPr lang="en-US" sz="2900" dirty="0">
                <a:latin typeface="Arial"/>
                <a:cs typeface="Arial"/>
              </a:rPr>
              <a:t>show how the CC-CF can be used to create a learning progression that unfolds  the concept of cell-cell communication </a:t>
            </a:r>
            <a:r>
              <a:rPr lang="en-US" sz="2900" dirty="0">
                <a:latin typeface="Arial"/>
                <a:cs typeface="Arial"/>
              </a:rPr>
              <a:t>throughout an </a:t>
            </a:r>
            <a:r>
              <a:rPr lang="en-US" sz="2900" dirty="0">
                <a:latin typeface="Arial"/>
                <a:cs typeface="Arial"/>
              </a:rPr>
              <a:t>undergraduate </a:t>
            </a:r>
            <a:r>
              <a:rPr lang="en-US" sz="2900" dirty="0">
                <a:latin typeface="Arial"/>
                <a:cs typeface="Arial"/>
              </a:rPr>
              <a:t>biology or physiology  </a:t>
            </a:r>
            <a:r>
              <a:rPr lang="en-US" sz="2900" dirty="0">
                <a:latin typeface="Arial"/>
                <a:cs typeface="Arial"/>
              </a:rPr>
              <a:t>curriculum</a:t>
            </a:r>
            <a:r>
              <a:rPr lang="en-US" sz="2900" dirty="0" smtClean="0">
                <a:latin typeface="Arial"/>
                <a:cs typeface="Arial"/>
              </a:rPr>
              <a:t>.</a:t>
            </a:r>
          </a:p>
          <a:p>
            <a:r>
              <a:rPr lang="en-US" sz="2900" dirty="0" smtClean="0">
                <a:latin typeface="Arial"/>
                <a:cs typeface="Arial"/>
              </a:rPr>
              <a:t>          The other conceptual frameworks that we have created (</a:t>
            </a:r>
            <a:r>
              <a:rPr lang="en-US" sz="2900" dirty="0" err="1" smtClean="0">
                <a:latin typeface="Arial"/>
                <a:cs typeface="Arial"/>
              </a:rPr>
              <a:t>homeostsis</a:t>
            </a:r>
            <a:r>
              <a:rPr lang="en-US" sz="2900" dirty="0" smtClean="0">
                <a:latin typeface="Arial"/>
                <a:cs typeface="Arial"/>
              </a:rPr>
              <a:t> and flow down gradients) can be used in the same way. </a:t>
            </a:r>
          </a:p>
          <a:p>
            <a:r>
              <a:rPr lang="en-US" sz="2900" dirty="0" smtClean="0">
                <a:latin typeface="Arial"/>
                <a:cs typeface="Arial"/>
              </a:rPr>
              <a:t>          </a:t>
            </a:r>
            <a:r>
              <a:rPr lang="en-US" sz="2900" dirty="0">
                <a:latin typeface="Arial"/>
                <a:cs typeface="Arial"/>
              </a:rPr>
              <a:t>	</a:t>
            </a:r>
            <a:endParaRPr lang="en-US" sz="2900" dirty="0">
              <a:latin typeface="Arial"/>
              <a:cs typeface="Arial"/>
            </a:endParaRPr>
          </a:p>
          <a:p>
            <a:endParaRPr lang="en-US" sz="2900" dirty="0">
              <a:latin typeface="Arial"/>
              <a:cs typeface="Arial"/>
            </a:endParaRPr>
          </a:p>
          <a:p>
            <a:r>
              <a:rPr lang="en-US" sz="2900" dirty="0">
                <a:latin typeface="Arial"/>
                <a:cs typeface="Arial"/>
              </a:rPr>
              <a:t> </a:t>
            </a:r>
            <a:endParaRPr lang="en-US" sz="2900" dirty="0">
              <a:latin typeface="Arial"/>
              <a:cs typeface="Arial"/>
            </a:endParaRPr>
          </a:p>
        </p:txBody>
      </p:sp>
      <p:sp>
        <p:nvSpPr>
          <p:cNvPr id="35" name="TextBox 34"/>
          <p:cNvSpPr txBox="1"/>
          <p:nvPr/>
        </p:nvSpPr>
        <p:spPr>
          <a:xfrm>
            <a:off x="26438506" y="8445784"/>
            <a:ext cx="8428767" cy="1025918"/>
          </a:xfrm>
          <a:prstGeom prst="rect">
            <a:avLst/>
          </a:prstGeom>
          <a:solidFill>
            <a:srgbClr val="FFFF00"/>
          </a:solidFill>
          <a:ln>
            <a:solidFill>
              <a:srgbClr val="000000"/>
            </a:solidFill>
          </a:ln>
        </p:spPr>
        <p:txBody>
          <a:bodyPr wrap="square" lIns="132076" tIns="66038" rIns="132076" bIns="66038" rtlCol="0">
            <a:spAutoFit/>
          </a:bodyPr>
          <a:lstStyle/>
          <a:p>
            <a:r>
              <a:rPr lang="en-US" sz="2900" dirty="0">
                <a:latin typeface="Arial"/>
                <a:cs typeface="Arial"/>
              </a:rPr>
              <a:t>Students are expected to master those items highlighted.</a:t>
            </a:r>
            <a:endParaRPr lang="en-US" sz="2900" dirty="0">
              <a:latin typeface="Arial"/>
              <a:cs typeface="Arial"/>
            </a:endParaRPr>
          </a:p>
        </p:txBody>
      </p:sp>
      <p:pic>
        <p:nvPicPr>
          <p:cNvPr id="4" name="Picture 3" descr="cc-cf for advanaced course v2.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462419" y="9060492"/>
            <a:ext cx="3893820" cy="13533120"/>
          </a:xfrm>
          <a:prstGeom prst="rect">
            <a:avLst/>
          </a:prstGeom>
        </p:spPr>
      </p:pic>
      <p:pic>
        <p:nvPicPr>
          <p:cNvPr id="5" name="Picture 4" descr="cc-cf for medical course v2.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6462419" y="23564410"/>
            <a:ext cx="3893820" cy="13533120"/>
          </a:xfrm>
          <a:prstGeom prst="rect">
            <a:avLst/>
          </a:prstGeom>
        </p:spPr>
      </p:pic>
      <p:pic>
        <p:nvPicPr>
          <p:cNvPr id="8" name="Picture 7" descr="cc-cf for introductory course.jp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0948813" y="9060492"/>
            <a:ext cx="3893820" cy="13533120"/>
          </a:xfrm>
          <a:prstGeom prst="rect">
            <a:avLst/>
          </a:prstGeom>
        </p:spPr>
      </p:pic>
      <p:pic>
        <p:nvPicPr>
          <p:cNvPr id="12" name="Picture 11" descr="cc-cf for intermediate course.jp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0948813" y="23478850"/>
            <a:ext cx="3920490" cy="13633704"/>
          </a:xfrm>
          <a:prstGeom prst="rect">
            <a:avLst/>
          </a:prstGeom>
        </p:spPr>
      </p:pic>
      <p:sp>
        <p:nvSpPr>
          <p:cNvPr id="14" name="TextBox 13"/>
          <p:cNvSpPr txBox="1"/>
          <p:nvPr/>
        </p:nvSpPr>
        <p:spPr>
          <a:xfrm>
            <a:off x="25083532" y="23821828"/>
            <a:ext cx="4788760" cy="7273781"/>
          </a:xfrm>
          <a:prstGeom prst="rect">
            <a:avLst/>
          </a:prstGeom>
          <a:noFill/>
        </p:spPr>
        <p:txBody>
          <a:bodyPr wrap="square" lIns="132076" tIns="66038" rIns="132076" bIns="66038" rtlCol="0">
            <a:spAutoFit/>
          </a:bodyPr>
          <a:lstStyle/>
          <a:p>
            <a:r>
              <a:rPr lang="en-US" sz="2900" b="1" i="1" u="sng" dirty="0">
                <a:latin typeface="Arial"/>
                <a:cs typeface="Arial"/>
              </a:rPr>
              <a:t>(2) Intermediate Physiology course</a:t>
            </a:r>
          </a:p>
          <a:p>
            <a:r>
              <a:rPr lang="en-US" sz="2900" dirty="0">
                <a:latin typeface="Arial"/>
                <a:cs typeface="Arial"/>
              </a:rPr>
              <a:t>At the next level students are expected to add an understanding of the selected constituent ideas to their understanding of the critical components.  In other words, the students are expected build a more complex model of the core concept.  A textbook like </a:t>
            </a:r>
            <a:r>
              <a:rPr lang="en-US" sz="2900" dirty="0" err="1">
                <a:latin typeface="Arial"/>
                <a:cs typeface="Arial"/>
              </a:rPr>
              <a:t>Silverthorn</a:t>
            </a:r>
            <a:r>
              <a:rPr lang="en-US" sz="2900" dirty="0">
                <a:latin typeface="Arial"/>
                <a:cs typeface="Arial"/>
              </a:rPr>
              <a:t> can be used as a resource for a course at this level.</a:t>
            </a:r>
          </a:p>
          <a:p>
            <a:endParaRPr lang="en-US" sz="2900" dirty="0">
              <a:latin typeface="Arial"/>
              <a:cs typeface="Arial"/>
            </a:endParaRPr>
          </a:p>
        </p:txBody>
      </p:sp>
      <p:sp>
        <p:nvSpPr>
          <p:cNvPr id="15" name="TextBox 14"/>
          <p:cNvSpPr txBox="1"/>
          <p:nvPr/>
        </p:nvSpPr>
        <p:spPr>
          <a:xfrm>
            <a:off x="31328301" y="9971842"/>
            <a:ext cx="4375238" cy="6827505"/>
          </a:xfrm>
          <a:prstGeom prst="rect">
            <a:avLst/>
          </a:prstGeom>
          <a:noFill/>
        </p:spPr>
        <p:txBody>
          <a:bodyPr wrap="square" lIns="132076" tIns="66038" rIns="132076" bIns="66038" rtlCol="0">
            <a:spAutoFit/>
          </a:bodyPr>
          <a:lstStyle/>
          <a:p>
            <a:r>
              <a:rPr lang="en-US" sz="2900" b="1" i="1" u="sng" dirty="0">
                <a:latin typeface="Arial"/>
                <a:cs typeface="Arial"/>
              </a:rPr>
              <a:t>(3) Advanced Physiology course</a:t>
            </a:r>
          </a:p>
          <a:p>
            <a:r>
              <a:rPr lang="en-US" sz="2900" dirty="0">
                <a:latin typeface="Arial"/>
                <a:cs typeface="Arial"/>
              </a:rPr>
              <a:t>In this hypothetical advanced course students are required to add to their model more the constituent ideas.  The selection of what to add is determined by the overarching goals of the course and the program of which it is a part.  </a:t>
            </a:r>
            <a:r>
              <a:rPr lang="en-US" sz="2900" dirty="0" err="1">
                <a:latin typeface="Arial"/>
                <a:cs typeface="Arial"/>
              </a:rPr>
              <a:t>Silverthorn’s</a:t>
            </a:r>
            <a:r>
              <a:rPr lang="en-US" sz="2900" dirty="0">
                <a:latin typeface="Arial"/>
                <a:cs typeface="Arial"/>
              </a:rPr>
              <a:t> book could also be used for this course.</a:t>
            </a:r>
            <a:endParaRPr lang="en-US" sz="2900" dirty="0">
              <a:latin typeface="Arial"/>
              <a:cs typeface="Arial"/>
            </a:endParaRPr>
          </a:p>
        </p:txBody>
      </p:sp>
      <p:sp>
        <p:nvSpPr>
          <p:cNvPr id="19" name="TextBox 18"/>
          <p:cNvSpPr txBox="1"/>
          <p:nvPr/>
        </p:nvSpPr>
        <p:spPr>
          <a:xfrm>
            <a:off x="21273730" y="38559566"/>
            <a:ext cx="18721135" cy="3703574"/>
          </a:xfrm>
          <a:prstGeom prst="rect">
            <a:avLst/>
          </a:prstGeom>
          <a:solidFill>
            <a:schemeClr val="bg1"/>
          </a:solidFill>
          <a:ln w="38100" cmpd="sng">
            <a:solidFill>
              <a:srgbClr val="5B9BD5"/>
            </a:solidFill>
          </a:ln>
        </p:spPr>
        <p:txBody>
          <a:bodyPr wrap="square" lIns="132076" tIns="66038" rIns="132076" bIns="66038" rtlCol="0">
            <a:spAutoFit/>
          </a:bodyPr>
          <a:lstStyle/>
          <a:p>
            <a:r>
              <a:rPr lang="en-US" sz="2900" dirty="0">
                <a:latin typeface="Arial"/>
                <a:cs typeface="Arial"/>
              </a:rPr>
              <a:t>Four “hypothetical” physiology courses are described</a:t>
            </a:r>
            <a:r>
              <a:rPr lang="en-US" sz="2900" b="1" dirty="0">
                <a:latin typeface="Arial"/>
                <a:cs typeface="Arial"/>
              </a:rPr>
              <a:t>.  </a:t>
            </a:r>
            <a:r>
              <a:rPr lang="en-US" sz="2900" b="1" dirty="0">
                <a:latin typeface="Arial"/>
                <a:cs typeface="Arial"/>
              </a:rPr>
              <a:t>Courses (1), (2) and (3) </a:t>
            </a:r>
            <a:r>
              <a:rPr lang="en-US" sz="2900" dirty="0">
                <a:latin typeface="Arial"/>
                <a:cs typeface="Arial"/>
              </a:rPr>
              <a:t>constitute the sequence for </a:t>
            </a:r>
            <a:r>
              <a:rPr lang="en-US" sz="2900" dirty="0" smtClean="0">
                <a:latin typeface="Arial"/>
                <a:cs typeface="Arial"/>
              </a:rPr>
              <a:t>an  undergraduate physiology </a:t>
            </a:r>
            <a:r>
              <a:rPr lang="en-US" sz="2900" dirty="0">
                <a:latin typeface="Arial"/>
                <a:cs typeface="Arial"/>
              </a:rPr>
              <a:t>major.  The </a:t>
            </a:r>
            <a:r>
              <a:rPr lang="en-US" sz="2900" dirty="0" smtClean="0">
                <a:latin typeface="Arial"/>
                <a:cs typeface="Arial"/>
              </a:rPr>
              <a:t>proposed cell</a:t>
            </a:r>
            <a:r>
              <a:rPr lang="en-US" sz="2900" dirty="0">
                <a:latin typeface="Arial"/>
                <a:cs typeface="Arial"/>
              </a:rPr>
              <a:t>-cell components of these courses are intended to be descriptive not prescriptive.  </a:t>
            </a:r>
            <a:r>
              <a:rPr lang="en-US" sz="2900" dirty="0">
                <a:latin typeface="Arial"/>
                <a:cs typeface="Arial"/>
              </a:rPr>
              <a:t>Note that expectations of student mastery are cumulative.  That is, students in the Intermediate Physiology course are expected have mastered the learning objectives (items in the CF) that they encountered in the Introductory course.  That is to say they will be held accountable for their ability to use these ideas in their thinking about physiology mechanisms.  </a:t>
            </a:r>
            <a:r>
              <a:rPr lang="en-US" sz="2900" b="1" dirty="0">
                <a:latin typeface="Arial"/>
                <a:cs typeface="Arial"/>
              </a:rPr>
              <a:t>Course (4</a:t>
            </a:r>
            <a:r>
              <a:rPr lang="en-US" sz="2900" b="1" dirty="0" smtClean="0">
                <a:latin typeface="Arial"/>
                <a:cs typeface="Arial"/>
              </a:rPr>
              <a:t>)</a:t>
            </a:r>
            <a:r>
              <a:rPr lang="en-US" sz="2900" dirty="0" smtClean="0">
                <a:latin typeface="Arial"/>
                <a:cs typeface="Arial"/>
              </a:rPr>
              <a:t> describes a medical or graduate level course in which students are expected to master all of the elements of the CC-CF.  Students at this level are expected to have a fully elaborated model of this core concept.   </a:t>
            </a:r>
            <a:endParaRPr lang="en-US" sz="2900" dirty="0">
              <a:latin typeface="Arial"/>
              <a:cs typeface="Arial"/>
            </a:endParaRPr>
          </a:p>
        </p:txBody>
      </p:sp>
      <p:pic>
        <p:nvPicPr>
          <p:cNvPr id="28" name="Picture 27" descr="CC-CF reformatted 06-04-16 v5.jp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786326" y="8727993"/>
            <a:ext cx="9593329" cy="24516716"/>
          </a:xfrm>
          <a:prstGeom prst="rect">
            <a:avLst/>
          </a:prstGeom>
        </p:spPr>
      </p:pic>
    </p:spTree>
    <p:extLst>
      <p:ext uri="{BB962C8B-B14F-4D97-AF65-F5344CB8AC3E}">
        <p14:creationId xmlns:p14="http://schemas.microsoft.com/office/powerpoint/2010/main" val="213349270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PosterPresentations.com-48x96-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0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1_Classic 3 Column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0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Classic - Wide Cent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000" dirty="0">
            <a:latin typeface="Times New Roman" panose="02020603050405020304" pitchFamily="18" charset="0"/>
            <a:cs typeface="Times New Roman" panose="02020603050405020304" pitchFamily="18" charset="0"/>
          </a:defRPr>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PosterPresentations.com-48x96-Template</Template>
  <TotalTime>12003</TotalTime>
  <Words>1557</Words>
  <Application>Microsoft Macintosh PowerPoint</Application>
  <PresentationFormat>Custom</PresentationFormat>
  <Paragraphs>62</Paragraphs>
  <Slides>1</Slides>
  <Notes>1</Notes>
  <HiddenSlides>0</HiddenSlides>
  <MMClips>0</MMClips>
  <ScaleCrop>false</ScaleCrop>
  <HeadingPairs>
    <vt:vector size="4" baseType="variant">
      <vt:variant>
        <vt:lpstr>Theme</vt:lpstr>
      </vt:variant>
      <vt:variant>
        <vt:i4>3</vt:i4>
      </vt:variant>
      <vt:variant>
        <vt:lpstr>Slide Titles</vt:lpstr>
      </vt:variant>
      <vt:variant>
        <vt:i4>1</vt:i4>
      </vt:variant>
    </vt:vector>
  </HeadingPairs>
  <TitlesOfParts>
    <vt:vector size="4" baseType="lpstr">
      <vt:lpstr>PosterPresentations.com-48x96-Template</vt:lpstr>
      <vt:lpstr>1_Classic 3 Columns</vt:lpstr>
      <vt:lpstr>Classic - Wide Center</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CanterburyMedia</dc:creator>
  <cp:lastModifiedBy>Joel Michael</cp:lastModifiedBy>
  <cp:revision>138</cp:revision>
  <cp:lastPrinted>2016-06-13T13:13:41Z</cp:lastPrinted>
  <dcterms:created xsi:type="dcterms:W3CDTF">2012-02-09T21:25:37Z</dcterms:created>
  <dcterms:modified xsi:type="dcterms:W3CDTF">2016-06-13T17:19:16Z</dcterms:modified>
</cp:coreProperties>
</file>